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7559675" cy="1069181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03A"/>
    <a:srgbClr val="BEE6FA"/>
    <a:srgbClr val="1F1F70"/>
    <a:srgbClr val="852F3B"/>
    <a:srgbClr val="C91730"/>
    <a:srgbClr val="531D25"/>
    <a:srgbClr val="C16C5B"/>
    <a:srgbClr val="D1A44B"/>
    <a:srgbClr val="F6AF9D"/>
    <a:srgbClr val="F6D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8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2026/4/21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269823"/>
            <a:ext cx="7559675" cy="1658331"/>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nvGrpSpPr>
          <p:cNvPr id="16" name="Group 14"/>
          <p:cNvGrpSpPr>
            <a:grpSpLocks noChangeAspect="1"/>
          </p:cNvGrpSpPr>
          <p:nvPr/>
        </p:nvGrpSpPr>
        <p:grpSpPr bwMode="auto">
          <a:xfrm>
            <a:off x="270328" y="5841769"/>
            <a:ext cx="2238375" cy="2206625"/>
            <a:chOff x="376" y="3707"/>
            <a:chExt cx="1410" cy="1390"/>
          </a:xfrm>
        </p:grpSpPr>
        <p:sp>
          <p:nvSpPr>
            <p:cNvPr id="18" name="Freeform 15"/>
            <p:cNvSpPr>
              <a:spLocks/>
            </p:cNvSpPr>
            <p:nvPr/>
          </p:nvSpPr>
          <p:spPr bwMode="auto">
            <a:xfrm>
              <a:off x="376" y="3707"/>
              <a:ext cx="1410" cy="1390"/>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noFill/>
            <a:ln w="12700">
              <a:solidFill>
                <a:srgbClr val="1F1F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6"/>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 name="T44" fmla="*/ 0 w 1410"/>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lnTo>
                    <a:pt x="0" y="264"/>
                  </a:lnTo>
                  <a:close/>
                </a:path>
              </a:pathLst>
            </a:custGeom>
            <a:solidFill>
              <a:srgbClr val="1F1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7"/>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 name="Freeform 21"/>
          <p:cNvSpPr>
            <a:spLocks noEditPoints="1"/>
          </p:cNvSpPr>
          <p:nvPr/>
        </p:nvSpPr>
        <p:spPr bwMode="auto">
          <a:xfrm>
            <a:off x="234950" y="8111185"/>
            <a:ext cx="7089775" cy="991257"/>
          </a:xfrm>
          <a:custGeom>
            <a:avLst/>
            <a:gdLst>
              <a:gd name="T0" fmla="*/ 4440 w 4466"/>
              <a:gd name="T1" fmla="*/ 78 h 468"/>
              <a:gd name="T2" fmla="*/ 4436 w 4466"/>
              <a:gd name="T3" fmla="*/ 6 h 468"/>
              <a:gd name="T4" fmla="*/ 4382 w 4466"/>
              <a:gd name="T5" fmla="*/ 0 h 468"/>
              <a:gd name="T6" fmla="*/ 4384 w 4466"/>
              <a:gd name="T7" fmla="*/ 6 h 468"/>
              <a:gd name="T8" fmla="*/ 4348 w 4466"/>
              <a:gd name="T9" fmla="*/ 12 h 468"/>
              <a:gd name="T10" fmla="*/ 4340 w 4466"/>
              <a:gd name="T11" fmla="*/ 24 h 468"/>
              <a:gd name="T12" fmla="*/ 124 w 4466"/>
              <a:gd name="T13" fmla="*/ 8 h 468"/>
              <a:gd name="T14" fmla="*/ 122 w 4466"/>
              <a:gd name="T15" fmla="*/ 16 h 468"/>
              <a:gd name="T16" fmla="*/ 94 w 4466"/>
              <a:gd name="T17" fmla="*/ 10 h 468"/>
              <a:gd name="T18" fmla="*/ 72 w 4466"/>
              <a:gd name="T19" fmla="*/ 14 h 468"/>
              <a:gd name="T20" fmla="*/ 10 w 4466"/>
              <a:gd name="T21" fmla="*/ 30 h 468"/>
              <a:gd name="T22" fmla="*/ 4 w 4466"/>
              <a:gd name="T23" fmla="*/ 76 h 468"/>
              <a:gd name="T24" fmla="*/ 6 w 4466"/>
              <a:gd name="T25" fmla="*/ 82 h 468"/>
              <a:gd name="T26" fmla="*/ 12 w 4466"/>
              <a:gd name="T27" fmla="*/ 118 h 468"/>
              <a:gd name="T28" fmla="*/ 18 w 4466"/>
              <a:gd name="T29" fmla="*/ 128 h 468"/>
              <a:gd name="T30" fmla="*/ 26 w 4466"/>
              <a:gd name="T31" fmla="*/ 342 h 468"/>
              <a:gd name="T32" fmla="*/ 18 w 4466"/>
              <a:gd name="T33" fmla="*/ 356 h 468"/>
              <a:gd name="T34" fmla="*/ 20 w 4466"/>
              <a:gd name="T35" fmla="*/ 386 h 468"/>
              <a:gd name="T36" fmla="*/ 4 w 4466"/>
              <a:gd name="T37" fmla="*/ 372 h 468"/>
              <a:gd name="T38" fmla="*/ 30 w 4466"/>
              <a:gd name="T39" fmla="*/ 420 h 468"/>
              <a:gd name="T40" fmla="*/ 54 w 4466"/>
              <a:gd name="T41" fmla="*/ 458 h 468"/>
              <a:gd name="T42" fmla="*/ 98 w 4466"/>
              <a:gd name="T43" fmla="*/ 452 h 468"/>
              <a:gd name="T44" fmla="*/ 84 w 4466"/>
              <a:gd name="T45" fmla="*/ 444 h 468"/>
              <a:gd name="T46" fmla="*/ 108 w 4466"/>
              <a:gd name="T47" fmla="*/ 450 h 468"/>
              <a:gd name="T48" fmla="*/ 148 w 4466"/>
              <a:gd name="T49" fmla="*/ 460 h 468"/>
              <a:gd name="T50" fmla="*/ 4356 w 4466"/>
              <a:gd name="T51" fmla="*/ 456 h 468"/>
              <a:gd name="T52" fmla="*/ 4360 w 4466"/>
              <a:gd name="T53" fmla="*/ 440 h 468"/>
              <a:gd name="T54" fmla="*/ 4370 w 4466"/>
              <a:gd name="T55" fmla="*/ 450 h 468"/>
              <a:gd name="T56" fmla="*/ 4412 w 4466"/>
              <a:gd name="T57" fmla="*/ 440 h 468"/>
              <a:gd name="T58" fmla="*/ 4454 w 4466"/>
              <a:gd name="T59" fmla="*/ 436 h 468"/>
              <a:gd name="T60" fmla="*/ 4466 w 4466"/>
              <a:gd name="T61" fmla="*/ 382 h 468"/>
              <a:gd name="T62" fmla="*/ 4456 w 4466"/>
              <a:gd name="T63" fmla="*/ 388 h 468"/>
              <a:gd name="T64" fmla="*/ 4448 w 4466"/>
              <a:gd name="T65" fmla="*/ 354 h 468"/>
              <a:gd name="T66" fmla="*/ 4440 w 4466"/>
              <a:gd name="T67" fmla="*/ 342 h 468"/>
              <a:gd name="T68" fmla="*/ 4440 w 4466"/>
              <a:gd name="T69" fmla="*/ 126 h 468"/>
              <a:gd name="T70" fmla="*/ 4448 w 4466"/>
              <a:gd name="T71" fmla="*/ 114 h 468"/>
              <a:gd name="T72" fmla="*/ 4452 w 4466"/>
              <a:gd name="T73" fmla="*/ 78 h 468"/>
              <a:gd name="T74" fmla="*/ 4288 w 4466"/>
              <a:gd name="T75" fmla="*/ 432 h 468"/>
              <a:gd name="T76" fmla="*/ 4302 w 4466"/>
              <a:gd name="T77" fmla="*/ 418 h 468"/>
              <a:gd name="T78" fmla="*/ 188 w 4466"/>
              <a:gd name="T79" fmla="*/ 430 h 468"/>
              <a:gd name="T80" fmla="*/ 168 w 4466"/>
              <a:gd name="T81" fmla="*/ 418 h 468"/>
              <a:gd name="T82" fmla="*/ 152 w 4466"/>
              <a:gd name="T83" fmla="*/ 418 h 468"/>
              <a:gd name="T84" fmla="*/ 58 w 4466"/>
              <a:gd name="T85" fmla="*/ 280 h 468"/>
              <a:gd name="T86" fmla="*/ 64 w 4466"/>
              <a:gd name="T87" fmla="*/ 296 h 468"/>
              <a:gd name="T88" fmla="*/ 56 w 4466"/>
              <a:gd name="T89" fmla="*/ 194 h 468"/>
              <a:gd name="T90" fmla="*/ 56 w 4466"/>
              <a:gd name="T91" fmla="*/ 170 h 468"/>
              <a:gd name="T92" fmla="*/ 54 w 4466"/>
              <a:gd name="T93" fmla="*/ 150 h 468"/>
              <a:gd name="T94" fmla="*/ 172 w 4466"/>
              <a:gd name="T95" fmla="*/ 60 h 468"/>
              <a:gd name="T96" fmla="*/ 184 w 4466"/>
              <a:gd name="T97" fmla="*/ 66 h 468"/>
              <a:gd name="T98" fmla="*/ 4286 w 4466"/>
              <a:gd name="T99" fmla="*/ 66 h 468"/>
              <a:gd name="T100" fmla="*/ 4282 w 4466"/>
              <a:gd name="T101" fmla="*/ 60 h 468"/>
              <a:gd name="T102" fmla="*/ 4432 w 4466"/>
              <a:gd name="T103" fmla="*/ 148 h 468"/>
              <a:gd name="T104" fmla="*/ 4416 w 4466"/>
              <a:gd name="T105" fmla="*/ 170 h 468"/>
              <a:gd name="T106" fmla="*/ 4422 w 4466"/>
              <a:gd name="T107" fmla="*/ 194 h 468"/>
              <a:gd name="T108" fmla="*/ 4406 w 4466"/>
              <a:gd name="T109" fmla="*/ 302 h 468"/>
              <a:gd name="T110" fmla="*/ 4420 w 4466"/>
              <a:gd name="T111" fmla="*/ 278 h 468"/>
              <a:gd name="T112" fmla="*/ 4436 w 4466"/>
              <a:gd name="T113" fmla="*/ 10 h 468"/>
              <a:gd name="T114" fmla="*/ 104 w 4466"/>
              <a:gd name="T115" fmla="*/ 30 h 468"/>
              <a:gd name="T116" fmla="*/ 34 w 4466"/>
              <a:gd name="T117" fmla="*/ 50 h 468"/>
              <a:gd name="T118" fmla="*/ 14 w 4466"/>
              <a:gd name="T119" fmla="*/ 454 h 468"/>
              <a:gd name="T120" fmla="*/ 4314 w 4466"/>
              <a:gd name="T121" fmla="*/ 440 h 468"/>
              <a:gd name="T122" fmla="*/ 4416 w 4466"/>
              <a:gd name="T123" fmla="*/ 41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6" h="468">
                <a:moveTo>
                  <a:pt x="4452" y="94"/>
                </a:moveTo>
                <a:lnTo>
                  <a:pt x="4452" y="94"/>
                </a:lnTo>
                <a:lnTo>
                  <a:pt x="4450" y="94"/>
                </a:lnTo>
                <a:lnTo>
                  <a:pt x="4448" y="96"/>
                </a:lnTo>
                <a:lnTo>
                  <a:pt x="4448" y="96"/>
                </a:lnTo>
                <a:lnTo>
                  <a:pt x="4448" y="98"/>
                </a:lnTo>
                <a:lnTo>
                  <a:pt x="4450" y="100"/>
                </a:lnTo>
                <a:lnTo>
                  <a:pt x="4450" y="100"/>
                </a:lnTo>
                <a:lnTo>
                  <a:pt x="4454" y="100"/>
                </a:lnTo>
                <a:lnTo>
                  <a:pt x="4458" y="98"/>
                </a:lnTo>
                <a:lnTo>
                  <a:pt x="4462" y="96"/>
                </a:lnTo>
                <a:lnTo>
                  <a:pt x="4464" y="92"/>
                </a:lnTo>
                <a:lnTo>
                  <a:pt x="4464" y="92"/>
                </a:lnTo>
                <a:lnTo>
                  <a:pt x="4466" y="86"/>
                </a:lnTo>
                <a:lnTo>
                  <a:pt x="4464" y="80"/>
                </a:lnTo>
                <a:lnTo>
                  <a:pt x="4460" y="76"/>
                </a:lnTo>
                <a:lnTo>
                  <a:pt x="4456" y="74"/>
                </a:lnTo>
                <a:lnTo>
                  <a:pt x="4456" y="74"/>
                </a:lnTo>
                <a:lnTo>
                  <a:pt x="4450" y="74"/>
                </a:lnTo>
                <a:lnTo>
                  <a:pt x="4444" y="74"/>
                </a:lnTo>
                <a:lnTo>
                  <a:pt x="4440" y="78"/>
                </a:lnTo>
                <a:lnTo>
                  <a:pt x="4436" y="84"/>
                </a:lnTo>
                <a:lnTo>
                  <a:pt x="4436" y="50"/>
                </a:lnTo>
                <a:lnTo>
                  <a:pt x="4456" y="50"/>
                </a:lnTo>
                <a:lnTo>
                  <a:pt x="4456" y="50"/>
                </a:lnTo>
                <a:lnTo>
                  <a:pt x="4456" y="50"/>
                </a:lnTo>
                <a:lnTo>
                  <a:pt x="4458" y="48"/>
                </a:lnTo>
                <a:lnTo>
                  <a:pt x="4458" y="48"/>
                </a:lnTo>
                <a:lnTo>
                  <a:pt x="4456" y="46"/>
                </a:lnTo>
                <a:lnTo>
                  <a:pt x="4456" y="44"/>
                </a:lnTo>
                <a:lnTo>
                  <a:pt x="4436" y="44"/>
                </a:lnTo>
                <a:lnTo>
                  <a:pt x="4436" y="30"/>
                </a:lnTo>
                <a:lnTo>
                  <a:pt x="4454" y="30"/>
                </a:lnTo>
                <a:lnTo>
                  <a:pt x="4454" y="30"/>
                </a:lnTo>
                <a:lnTo>
                  <a:pt x="4456" y="30"/>
                </a:lnTo>
                <a:lnTo>
                  <a:pt x="4456" y="30"/>
                </a:lnTo>
                <a:lnTo>
                  <a:pt x="4456" y="10"/>
                </a:lnTo>
                <a:lnTo>
                  <a:pt x="4456" y="10"/>
                </a:lnTo>
                <a:lnTo>
                  <a:pt x="4456" y="8"/>
                </a:lnTo>
                <a:lnTo>
                  <a:pt x="4454" y="6"/>
                </a:lnTo>
                <a:lnTo>
                  <a:pt x="4436" y="6"/>
                </a:lnTo>
                <a:lnTo>
                  <a:pt x="4436" y="6"/>
                </a:lnTo>
                <a:lnTo>
                  <a:pt x="4432" y="8"/>
                </a:lnTo>
                <a:lnTo>
                  <a:pt x="4432" y="10"/>
                </a:lnTo>
                <a:lnTo>
                  <a:pt x="4432" y="26"/>
                </a:lnTo>
                <a:lnTo>
                  <a:pt x="4416" y="26"/>
                </a:lnTo>
                <a:lnTo>
                  <a:pt x="4416" y="10"/>
                </a:lnTo>
                <a:lnTo>
                  <a:pt x="4416" y="10"/>
                </a:lnTo>
                <a:lnTo>
                  <a:pt x="4416" y="8"/>
                </a:lnTo>
                <a:lnTo>
                  <a:pt x="4414" y="8"/>
                </a:lnTo>
                <a:lnTo>
                  <a:pt x="4414" y="8"/>
                </a:lnTo>
                <a:lnTo>
                  <a:pt x="4412" y="8"/>
                </a:lnTo>
                <a:lnTo>
                  <a:pt x="4412" y="10"/>
                </a:lnTo>
                <a:lnTo>
                  <a:pt x="4412" y="26"/>
                </a:lnTo>
                <a:lnTo>
                  <a:pt x="4384" y="26"/>
                </a:lnTo>
                <a:lnTo>
                  <a:pt x="4384" y="26"/>
                </a:lnTo>
                <a:lnTo>
                  <a:pt x="4390" y="20"/>
                </a:lnTo>
                <a:lnTo>
                  <a:pt x="4392" y="14"/>
                </a:lnTo>
                <a:lnTo>
                  <a:pt x="4392" y="14"/>
                </a:lnTo>
                <a:lnTo>
                  <a:pt x="4392" y="8"/>
                </a:lnTo>
                <a:lnTo>
                  <a:pt x="4388" y="2"/>
                </a:lnTo>
                <a:lnTo>
                  <a:pt x="4388" y="2"/>
                </a:lnTo>
                <a:lnTo>
                  <a:pt x="4382" y="0"/>
                </a:lnTo>
                <a:lnTo>
                  <a:pt x="4376" y="0"/>
                </a:lnTo>
                <a:lnTo>
                  <a:pt x="4376" y="0"/>
                </a:lnTo>
                <a:lnTo>
                  <a:pt x="4370" y="4"/>
                </a:lnTo>
                <a:lnTo>
                  <a:pt x="4368" y="8"/>
                </a:lnTo>
                <a:lnTo>
                  <a:pt x="4368" y="8"/>
                </a:lnTo>
                <a:lnTo>
                  <a:pt x="4366" y="12"/>
                </a:lnTo>
                <a:lnTo>
                  <a:pt x="4366" y="16"/>
                </a:lnTo>
                <a:lnTo>
                  <a:pt x="4366" y="16"/>
                </a:lnTo>
                <a:lnTo>
                  <a:pt x="4368" y="18"/>
                </a:lnTo>
                <a:lnTo>
                  <a:pt x="4370" y="18"/>
                </a:lnTo>
                <a:lnTo>
                  <a:pt x="4370" y="18"/>
                </a:lnTo>
                <a:lnTo>
                  <a:pt x="4372" y="16"/>
                </a:lnTo>
                <a:lnTo>
                  <a:pt x="4372" y="14"/>
                </a:lnTo>
                <a:lnTo>
                  <a:pt x="4372" y="14"/>
                </a:lnTo>
                <a:lnTo>
                  <a:pt x="4370" y="12"/>
                </a:lnTo>
                <a:lnTo>
                  <a:pt x="4372" y="10"/>
                </a:lnTo>
                <a:lnTo>
                  <a:pt x="4372" y="10"/>
                </a:lnTo>
                <a:lnTo>
                  <a:pt x="4376" y="6"/>
                </a:lnTo>
                <a:lnTo>
                  <a:pt x="4376" y="6"/>
                </a:lnTo>
                <a:lnTo>
                  <a:pt x="4382" y="4"/>
                </a:lnTo>
                <a:lnTo>
                  <a:pt x="4384" y="6"/>
                </a:lnTo>
                <a:lnTo>
                  <a:pt x="4384" y="6"/>
                </a:lnTo>
                <a:lnTo>
                  <a:pt x="4388" y="10"/>
                </a:lnTo>
                <a:lnTo>
                  <a:pt x="4388" y="14"/>
                </a:lnTo>
                <a:lnTo>
                  <a:pt x="4388" y="14"/>
                </a:lnTo>
                <a:lnTo>
                  <a:pt x="4386" y="20"/>
                </a:lnTo>
                <a:lnTo>
                  <a:pt x="4380" y="22"/>
                </a:lnTo>
                <a:lnTo>
                  <a:pt x="4380" y="22"/>
                </a:lnTo>
                <a:lnTo>
                  <a:pt x="4372" y="24"/>
                </a:lnTo>
                <a:lnTo>
                  <a:pt x="4360" y="26"/>
                </a:lnTo>
                <a:lnTo>
                  <a:pt x="4350" y="26"/>
                </a:lnTo>
                <a:lnTo>
                  <a:pt x="4350" y="26"/>
                </a:lnTo>
                <a:lnTo>
                  <a:pt x="4346" y="24"/>
                </a:lnTo>
                <a:lnTo>
                  <a:pt x="4344" y="22"/>
                </a:lnTo>
                <a:lnTo>
                  <a:pt x="4344" y="22"/>
                </a:lnTo>
                <a:lnTo>
                  <a:pt x="4342" y="20"/>
                </a:lnTo>
                <a:lnTo>
                  <a:pt x="4342" y="16"/>
                </a:lnTo>
                <a:lnTo>
                  <a:pt x="4342" y="16"/>
                </a:lnTo>
                <a:lnTo>
                  <a:pt x="4344" y="12"/>
                </a:lnTo>
                <a:lnTo>
                  <a:pt x="4344" y="12"/>
                </a:lnTo>
                <a:lnTo>
                  <a:pt x="4348" y="12"/>
                </a:lnTo>
                <a:lnTo>
                  <a:pt x="4348" y="12"/>
                </a:lnTo>
                <a:lnTo>
                  <a:pt x="4352" y="14"/>
                </a:lnTo>
                <a:lnTo>
                  <a:pt x="4352" y="16"/>
                </a:lnTo>
                <a:lnTo>
                  <a:pt x="4352" y="16"/>
                </a:lnTo>
                <a:lnTo>
                  <a:pt x="4352" y="18"/>
                </a:lnTo>
                <a:lnTo>
                  <a:pt x="4354" y="18"/>
                </a:lnTo>
                <a:lnTo>
                  <a:pt x="4354" y="18"/>
                </a:lnTo>
                <a:lnTo>
                  <a:pt x="4356" y="18"/>
                </a:lnTo>
                <a:lnTo>
                  <a:pt x="4356" y="16"/>
                </a:lnTo>
                <a:lnTo>
                  <a:pt x="4356" y="16"/>
                </a:lnTo>
                <a:lnTo>
                  <a:pt x="4356" y="12"/>
                </a:lnTo>
                <a:lnTo>
                  <a:pt x="4354" y="10"/>
                </a:lnTo>
                <a:lnTo>
                  <a:pt x="4350" y="8"/>
                </a:lnTo>
                <a:lnTo>
                  <a:pt x="4350" y="8"/>
                </a:lnTo>
                <a:lnTo>
                  <a:pt x="4346" y="8"/>
                </a:lnTo>
                <a:lnTo>
                  <a:pt x="4342" y="8"/>
                </a:lnTo>
                <a:lnTo>
                  <a:pt x="4342" y="8"/>
                </a:lnTo>
                <a:lnTo>
                  <a:pt x="4338" y="12"/>
                </a:lnTo>
                <a:lnTo>
                  <a:pt x="4338" y="16"/>
                </a:lnTo>
                <a:lnTo>
                  <a:pt x="4338" y="16"/>
                </a:lnTo>
                <a:lnTo>
                  <a:pt x="4338" y="20"/>
                </a:lnTo>
                <a:lnTo>
                  <a:pt x="4340" y="24"/>
                </a:lnTo>
                <a:lnTo>
                  <a:pt x="4340" y="24"/>
                </a:lnTo>
                <a:lnTo>
                  <a:pt x="4340" y="26"/>
                </a:lnTo>
                <a:lnTo>
                  <a:pt x="4318" y="26"/>
                </a:lnTo>
                <a:lnTo>
                  <a:pt x="4318" y="10"/>
                </a:lnTo>
                <a:lnTo>
                  <a:pt x="4318" y="10"/>
                </a:lnTo>
                <a:lnTo>
                  <a:pt x="4318" y="8"/>
                </a:lnTo>
                <a:lnTo>
                  <a:pt x="4316" y="6"/>
                </a:lnTo>
                <a:lnTo>
                  <a:pt x="148" y="6"/>
                </a:lnTo>
                <a:lnTo>
                  <a:pt x="148" y="6"/>
                </a:lnTo>
                <a:lnTo>
                  <a:pt x="148" y="8"/>
                </a:lnTo>
                <a:lnTo>
                  <a:pt x="146" y="10"/>
                </a:lnTo>
                <a:lnTo>
                  <a:pt x="146" y="26"/>
                </a:lnTo>
                <a:lnTo>
                  <a:pt x="124" y="26"/>
                </a:lnTo>
                <a:lnTo>
                  <a:pt x="124" y="26"/>
                </a:lnTo>
                <a:lnTo>
                  <a:pt x="126" y="24"/>
                </a:lnTo>
                <a:lnTo>
                  <a:pt x="126" y="24"/>
                </a:lnTo>
                <a:lnTo>
                  <a:pt x="128" y="20"/>
                </a:lnTo>
                <a:lnTo>
                  <a:pt x="128" y="16"/>
                </a:lnTo>
                <a:lnTo>
                  <a:pt x="128" y="16"/>
                </a:lnTo>
                <a:lnTo>
                  <a:pt x="126" y="12"/>
                </a:lnTo>
                <a:lnTo>
                  <a:pt x="124" y="8"/>
                </a:lnTo>
                <a:lnTo>
                  <a:pt x="124" y="8"/>
                </a:lnTo>
                <a:lnTo>
                  <a:pt x="120" y="8"/>
                </a:lnTo>
                <a:lnTo>
                  <a:pt x="116" y="8"/>
                </a:lnTo>
                <a:lnTo>
                  <a:pt x="116" y="8"/>
                </a:lnTo>
                <a:lnTo>
                  <a:pt x="112" y="10"/>
                </a:lnTo>
                <a:lnTo>
                  <a:pt x="108" y="12"/>
                </a:lnTo>
                <a:lnTo>
                  <a:pt x="108" y="16"/>
                </a:lnTo>
                <a:lnTo>
                  <a:pt x="108" y="16"/>
                </a:lnTo>
                <a:lnTo>
                  <a:pt x="108" y="18"/>
                </a:lnTo>
                <a:lnTo>
                  <a:pt x="110" y="18"/>
                </a:lnTo>
                <a:lnTo>
                  <a:pt x="110" y="18"/>
                </a:lnTo>
                <a:lnTo>
                  <a:pt x="112" y="18"/>
                </a:lnTo>
                <a:lnTo>
                  <a:pt x="112" y="16"/>
                </a:lnTo>
                <a:lnTo>
                  <a:pt x="112" y="16"/>
                </a:lnTo>
                <a:lnTo>
                  <a:pt x="114" y="14"/>
                </a:lnTo>
                <a:lnTo>
                  <a:pt x="116" y="12"/>
                </a:lnTo>
                <a:lnTo>
                  <a:pt x="116" y="12"/>
                </a:lnTo>
                <a:lnTo>
                  <a:pt x="120" y="14"/>
                </a:lnTo>
                <a:lnTo>
                  <a:pt x="120" y="14"/>
                </a:lnTo>
                <a:lnTo>
                  <a:pt x="122" y="16"/>
                </a:lnTo>
                <a:lnTo>
                  <a:pt x="122" y="16"/>
                </a:lnTo>
                <a:lnTo>
                  <a:pt x="122" y="20"/>
                </a:lnTo>
                <a:lnTo>
                  <a:pt x="122" y="22"/>
                </a:lnTo>
                <a:lnTo>
                  <a:pt x="122" y="22"/>
                </a:lnTo>
                <a:lnTo>
                  <a:pt x="118" y="24"/>
                </a:lnTo>
                <a:lnTo>
                  <a:pt x="114" y="26"/>
                </a:lnTo>
                <a:lnTo>
                  <a:pt x="104" y="26"/>
                </a:lnTo>
                <a:lnTo>
                  <a:pt x="104" y="26"/>
                </a:lnTo>
                <a:lnTo>
                  <a:pt x="94" y="24"/>
                </a:lnTo>
                <a:lnTo>
                  <a:pt x="84" y="22"/>
                </a:lnTo>
                <a:lnTo>
                  <a:pt x="84" y="22"/>
                </a:lnTo>
                <a:lnTo>
                  <a:pt x="80" y="20"/>
                </a:lnTo>
                <a:lnTo>
                  <a:pt x="76" y="14"/>
                </a:lnTo>
                <a:lnTo>
                  <a:pt x="76" y="14"/>
                </a:lnTo>
                <a:lnTo>
                  <a:pt x="78" y="10"/>
                </a:lnTo>
                <a:lnTo>
                  <a:pt x="80" y="6"/>
                </a:lnTo>
                <a:lnTo>
                  <a:pt x="80" y="6"/>
                </a:lnTo>
                <a:lnTo>
                  <a:pt x="84" y="4"/>
                </a:lnTo>
                <a:lnTo>
                  <a:pt x="88" y="6"/>
                </a:lnTo>
                <a:lnTo>
                  <a:pt x="88" y="6"/>
                </a:lnTo>
                <a:lnTo>
                  <a:pt x="94" y="10"/>
                </a:lnTo>
                <a:lnTo>
                  <a:pt x="94" y="10"/>
                </a:lnTo>
                <a:lnTo>
                  <a:pt x="94" y="12"/>
                </a:lnTo>
                <a:lnTo>
                  <a:pt x="94" y="14"/>
                </a:lnTo>
                <a:lnTo>
                  <a:pt x="94" y="14"/>
                </a:lnTo>
                <a:lnTo>
                  <a:pt x="94" y="16"/>
                </a:lnTo>
                <a:lnTo>
                  <a:pt x="94" y="18"/>
                </a:lnTo>
                <a:lnTo>
                  <a:pt x="94" y="18"/>
                </a:lnTo>
                <a:lnTo>
                  <a:pt x="96" y="18"/>
                </a:lnTo>
                <a:lnTo>
                  <a:pt x="98" y="16"/>
                </a:lnTo>
                <a:lnTo>
                  <a:pt x="98" y="16"/>
                </a:lnTo>
                <a:lnTo>
                  <a:pt x="98" y="12"/>
                </a:lnTo>
                <a:lnTo>
                  <a:pt x="98" y="8"/>
                </a:lnTo>
                <a:lnTo>
                  <a:pt x="98" y="8"/>
                </a:lnTo>
                <a:lnTo>
                  <a:pt x="94" y="4"/>
                </a:lnTo>
                <a:lnTo>
                  <a:pt x="90" y="0"/>
                </a:lnTo>
                <a:lnTo>
                  <a:pt x="90" y="0"/>
                </a:lnTo>
                <a:lnTo>
                  <a:pt x="84" y="0"/>
                </a:lnTo>
                <a:lnTo>
                  <a:pt x="78" y="2"/>
                </a:lnTo>
                <a:lnTo>
                  <a:pt x="78" y="2"/>
                </a:lnTo>
                <a:lnTo>
                  <a:pt x="72" y="8"/>
                </a:lnTo>
                <a:lnTo>
                  <a:pt x="72" y="14"/>
                </a:lnTo>
                <a:lnTo>
                  <a:pt x="72" y="14"/>
                </a:lnTo>
                <a:lnTo>
                  <a:pt x="74" y="20"/>
                </a:lnTo>
                <a:lnTo>
                  <a:pt x="80" y="26"/>
                </a:lnTo>
                <a:lnTo>
                  <a:pt x="54" y="26"/>
                </a:lnTo>
                <a:lnTo>
                  <a:pt x="54" y="10"/>
                </a:lnTo>
                <a:lnTo>
                  <a:pt x="54" y="10"/>
                </a:lnTo>
                <a:lnTo>
                  <a:pt x="54" y="8"/>
                </a:lnTo>
                <a:lnTo>
                  <a:pt x="52" y="8"/>
                </a:lnTo>
                <a:lnTo>
                  <a:pt x="52" y="8"/>
                </a:lnTo>
                <a:lnTo>
                  <a:pt x="50" y="8"/>
                </a:lnTo>
                <a:lnTo>
                  <a:pt x="50" y="10"/>
                </a:lnTo>
                <a:lnTo>
                  <a:pt x="50" y="26"/>
                </a:lnTo>
                <a:lnTo>
                  <a:pt x="34" y="26"/>
                </a:lnTo>
                <a:lnTo>
                  <a:pt x="34" y="10"/>
                </a:lnTo>
                <a:lnTo>
                  <a:pt x="34" y="10"/>
                </a:lnTo>
                <a:lnTo>
                  <a:pt x="32" y="8"/>
                </a:lnTo>
                <a:lnTo>
                  <a:pt x="30" y="6"/>
                </a:lnTo>
                <a:lnTo>
                  <a:pt x="10" y="6"/>
                </a:lnTo>
                <a:lnTo>
                  <a:pt x="10" y="6"/>
                </a:lnTo>
                <a:lnTo>
                  <a:pt x="10" y="8"/>
                </a:lnTo>
                <a:lnTo>
                  <a:pt x="10" y="10"/>
                </a:lnTo>
                <a:lnTo>
                  <a:pt x="10" y="30"/>
                </a:lnTo>
                <a:lnTo>
                  <a:pt x="10" y="30"/>
                </a:lnTo>
                <a:lnTo>
                  <a:pt x="10" y="30"/>
                </a:lnTo>
                <a:lnTo>
                  <a:pt x="10" y="30"/>
                </a:lnTo>
                <a:lnTo>
                  <a:pt x="30" y="30"/>
                </a:lnTo>
                <a:lnTo>
                  <a:pt x="30" y="44"/>
                </a:lnTo>
                <a:lnTo>
                  <a:pt x="10" y="44"/>
                </a:lnTo>
                <a:lnTo>
                  <a:pt x="10" y="44"/>
                </a:lnTo>
                <a:lnTo>
                  <a:pt x="8" y="46"/>
                </a:lnTo>
                <a:lnTo>
                  <a:pt x="8" y="48"/>
                </a:lnTo>
                <a:lnTo>
                  <a:pt x="8" y="48"/>
                </a:lnTo>
                <a:lnTo>
                  <a:pt x="8" y="50"/>
                </a:lnTo>
                <a:lnTo>
                  <a:pt x="10" y="50"/>
                </a:lnTo>
                <a:lnTo>
                  <a:pt x="30" y="50"/>
                </a:lnTo>
                <a:lnTo>
                  <a:pt x="30" y="84"/>
                </a:lnTo>
                <a:lnTo>
                  <a:pt x="30" y="84"/>
                </a:lnTo>
                <a:lnTo>
                  <a:pt x="26" y="78"/>
                </a:lnTo>
                <a:lnTo>
                  <a:pt x="20" y="74"/>
                </a:lnTo>
                <a:lnTo>
                  <a:pt x="16" y="74"/>
                </a:lnTo>
                <a:lnTo>
                  <a:pt x="8" y="74"/>
                </a:lnTo>
                <a:lnTo>
                  <a:pt x="8" y="74"/>
                </a:lnTo>
                <a:lnTo>
                  <a:pt x="4" y="76"/>
                </a:lnTo>
                <a:lnTo>
                  <a:pt x="2" y="80"/>
                </a:lnTo>
                <a:lnTo>
                  <a:pt x="0" y="86"/>
                </a:lnTo>
                <a:lnTo>
                  <a:pt x="0" y="92"/>
                </a:lnTo>
                <a:lnTo>
                  <a:pt x="0" y="92"/>
                </a:lnTo>
                <a:lnTo>
                  <a:pt x="4" y="96"/>
                </a:lnTo>
                <a:lnTo>
                  <a:pt x="8" y="98"/>
                </a:lnTo>
                <a:lnTo>
                  <a:pt x="12" y="100"/>
                </a:lnTo>
                <a:lnTo>
                  <a:pt x="16" y="100"/>
                </a:lnTo>
                <a:lnTo>
                  <a:pt x="16" y="100"/>
                </a:lnTo>
                <a:lnTo>
                  <a:pt x="16" y="98"/>
                </a:lnTo>
                <a:lnTo>
                  <a:pt x="16" y="96"/>
                </a:lnTo>
                <a:lnTo>
                  <a:pt x="16" y="96"/>
                </a:lnTo>
                <a:lnTo>
                  <a:pt x="16" y="94"/>
                </a:lnTo>
                <a:lnTo>
                  <a:pt x="14" y="94"/>
                </a:lnTo>
                <a:lnTo>
                  <a:pt x="14" y="94"/>
                </a:lnTo>
                <a:lnTo>
                  <a:pt x="12" y="96"/>
                </a:lnTo>
                <a:lnTo>
                  <a:pt x="8" y="94"/>
                </a:lnTo>
                <a:lnTo>
                  <a:pt x="4" y="90"/>
                </a:lnTo>
                <a:lnTo>
                  <a:pt x="4" y="90"/>
                </a:lnTo>
                <a:lnTo>
                  <a:pt x="4" y="86"/>
                </a:lnTo>
                <a:lnTo>
                  <a:pt x="6" y="82"/>
                </a:lnTo>
                <a:lnTo>
                  <a:pt x="10" y="78"/>
                </a:lnTo>
                <a:lnTo>
                  <a:pt x="10" y="78"/>
                </a:lnTo>
                <a:lnTo>
                  <a:pt x="12" y="78"/>
                </a:lnTo>
                <a:lnTo>
                  <a:pt x="16" y="78"/>
                </a:lnTo>
                <a:lnTo>
                  <a:pt x="20" y="82"/>
                </a:lnTo>
                <a:lnTo>
                  <a:pt x="22" y="86"/>
                </a:lnTo>
                <a:lnTo>
                  <a:pt x="22" y="86"/>
                </a:lnTo>
                <a:lnTo>
                  <a:pt x="26" y="98"/>
                </a:lnTo>
                <a:lnTo>
                  <a:pt x="26" y="114"/>
                </a:lnTo>
                <a:lnTo>
                  <a:pt x="26" y="114"/>
                </a:lnTo>
                <a:lnTo>
                  <a:pt x="26" y="114"/>
                </a:lnTo>
                <a:lnTo>
                  <a:pt x="26" y="114"/>
                </a:lnTo>
                <a:lnTo>
                  <a:pt x="24" y="120"/>
                </a:lnTo>
                <a:lnTo>
                  <a:pt x="22" y="122"/>
                </a:lnTo>
                <a:lnTo>
                  <a:pt x="22" y="122"/>
                </a:lnTo>
                <a:lnTo>
                  <a:pt x="16" y="124"/>
                </a:lnTo>
                <a:lnTo>
                  <a:pt x="16" y="124"/>
                </a:lnTo>
                <a:lnTo>
                  <a:pt x="12" y="122"/>
                </a:lnTo>
                <a:lnTo>
                  <a:pt x="12" y="122"/>
                </a:lnTo>
                <a:lnTo>
                  <a:pt x="12" y="118"/>
                </a:lnTo>
                <a:lnTo>
                  <a:pt x="12" y="118"/>
                </a:lnTo>
                <a:lnTo>
                  <a:pt x="14" y="114"/>
                </a:lnTo>
                <a:lnTo>
                  <a:pt x="16" y="114"/>
                </a:lnTo>
                <a:lnTo>
                  <a:pt x="16" y="114"/>
                </a:lnTo>
                <a:lnTo>
                  <a:pt x="18" y="114"/>
                </a:lnTo>
                <a:lnTo>
                  <a:pt x="18" y="112"/>
                </a:lnTo>
                <a:lnTo>
                  <a:pt x="18" y="112"/>
                </a:lnTo>
                <a:lnTo>
                  <a:pt x="18" y="110"/>
                </a:lnTo>
                <a:lnTo>
                  <a:pt x="16" y="110"/>
                </a:lnTo>
                <a:lnTo>
                  <a:pt x="16" y="110"/>
                </a:lnTo>
                <a:lnTo>
                  <a:pt x="12" y="110"/>
                </a:lnTo>
                <a:lnTo>
                  <a:pt x="8" y="112"/>
                </a:lnTo>
                <a:lnTo>
                  <a:pt x="8" y="116"/>
                </a:lnTo>
                <a:lnTo>
                  <a:pt x="8" y="116"/>
                </a:lnTo>
                <a:lnTo>
                  <a:pt x="8" y="120"/>
                </a:lnTo>
                <a:lnTo>
                  <a:pt x="8" y="124"/>
                </a:lnTo>
                <a:lnTo>
                  <a:pt x="8" y="124"/>
                </a:lnTo>
                <a:lnTo>
                  <a:pt x="12" y="128"/>
                </a:lnTo>
                <a:lnTo>
                  <a:pt x="16" y="128"/>
                </a:lnTo>
                <a:lnTo>
                  <a:pt x="16" y="128"/>
                </a:lnTo>
                <a:lnTo>
                  <a:pt x="18" y="128"/>
                </a:lnTo>
                <a:lnTo>
                  <a:pt x="18" y="128"/>
                </a:lnTo>
                <a:lnTo>
                  <a:pt x="22" y="128"/>
                </a:lnTo>
                <a:lnTo>
                  <a:pt x="24" y="126"/>
                </a:lnTo>
                <a:lnTo>
                  <a:pt x="24" y="126"/>
                </a:lnTo>
                <a:lnTo>
                  <a:pt x="26" y="124"/>
                </a:lnTo>
                <a:lnTo>
                  <a:pt x="26" y="124"/>
                </a:lnTo>
                <a:lnTo>
                  <a:pt x="26" y="132"/>
                </a:lnTo>
                <a:lnTo>
                  <a:pt x="26" y="132"/>
                </a:lnTo>
                <a:lnTo>
                  <a:pt x="26" y="142"/>
                </a:lnTo>
                <a:lnTo>
                  <a:pt x="10" y="142"/>
                </a:lnTo>
                <a:lnTo>
                  <a:pt x="10" y="142"/>
                </a:lnTo>
                <a:lnTo>
                  <a:pt x="10" y="146"/>
                </a:lnTo>
                <a:lnTo>
                  <a:pt x="10" y="150"/>
                </a:lnTo>
                <a:lnTo>
                  <a:pt x="10" y="318"/>
                </a:lnTo>
                <a:lnTo>
                  <a:pt x="10" y="318"/>
                </a:lnTo>
                <a:lnTo>
                  <a:pt x="10" y="318"/>
                </a:lnTo>
                <a:lnTo>
                  <a:pt x="10" y="318"/>
                </a:lnTo>
                <a:lnTo>
                  <a:pt x="26" y="318"/>
                </a:lnTo>
                <a:lnTo>
                  <a:pt x="26" y="318"/>
                </a:lnTo>
                <a:lnTo>
                  <a:pt x="26" y="332"/>
                </a:lnTo>
                <a:lnTo>
                  <a:pt x="26" y="332"/>
                </a:lnTo>
                <a:lnTo>
                  <a:pt x="26" y="342"/>
                </a:lnTo>
                <a:lnTo>
                  <a:pt x="26" y="342"/>
                </a:lnTo>
                <a:lnTo>
                  <a:pt x="24" y="340"/>
                </a:lnTo>
                <a:lnTo>
                  <a:pt x="24" y="340"/>
                </a:lnTo>
                <a:lnTo>
                  <a:pt x="20" y="338"/>
                </a:lnTo>
                <a:lnTo>
                  <a:pt x="16" y="338"/>
                </a:lnTo>
                <a:lnTo>
                  <a:pt x="16" y="338"/>
                </a:lnTo>
                <a:lnTo>
                  <a:pt x="12" y="340"/>
                </a:lnTo>
                <a:lnTo>
                  <a:pt x="8" y="342"/>
                </a:lnTo>
                <a:lnTo>
                  <a:pt x="8" y="342"/>
                </a:lnTo>
                <a:lnTo>
                  <a:pt x="8" y="346"/>
                </a:lnTo>
                <a:lnTo>
                  <a:pt x="8" y="350"/>
                </a:lnTo>
                <a:lnTo>
                  <a:pt x="8" y="350"/>
                </a:lnTo>
                <a:lnTo>
                  <a:pt x="8" y="354"/>
                </a:lnTo>
                <a:lnTo>
                  <a:pt x="10" y="356"/>
                </a:lnTo>
                <a:lnTo>
                  <a:pt x="16" y="358"/>
                </a:lnTo>
                <a:lnTo>
                  <a:pt x="16" y="358"/>
                </a:lnTo>
                <a:lnTo>
                  <a:pt x="16" y="358"/>
                </a:lnTo>
                <a:lnTo>
                  <a:pt x="16" y="358"/>
                </a:lnTo>
                <a:lnTo>
                  <a:pt x="18" y="358"/>
                </a:lnTo>
                <a:lnTo>
                  <a:pt x="18" y="356"/>
                </a:lnTo>
                <a:lnTo>
                  <a:pt x="18" y="356"/>
                </a:lnTo>
                <a:lnTo>
                  <a:pt x="18" y="354"/>
                </a:lnTo>
                <a:lnTo>
                  <a:pt x="16" y="354"/>
                </a:lnTo>
                <a:lnTo>
                  <a:pt x="16" y="354"/>
                </a:lnTo>
                <a:lnTo>
                  <a:pt x="14" y="354"/>
                </a:lnTo>
                <a:lnTo>
                  <a:pt x="12" y="350"/>
                </a:lnTo>
                <a:lnTo>
                  <a:pt x="12" y="350"/>
                </a:lnTo>
                <a:lnTo>
                  <a:pt x="12" y="346"/>
                </a:lnTo>
                <a:lnTo>
                  <a:pt x="12" y="346"/>
                </a:lnTo>
                <a:lnTo>
                  <a:pt x="16" y="344"/>
                </a:lnTo>
                <a:lnTo>
                  <a:pt x="16" y="344"/>
                </a:lnTo>
                <a:lnTo>
                  <a:pt x="22" y="346"/>
                </a:lnTo>
                <a:lnTo>
                  <a:pt x="22" y="346"/>
                </a:lnTo>
                <a:lnTo>
                  <a:pt x="24" y="348"/>
                </a:lnTo>
                <a:lnTo>
                  <a:pt x="26" y="352"/>
                </a:lnTo>
                <a:lnTo>
                  <a:pt x="26" y="352"/>
                </a:lnTo>
                <a:lnTo>
                  <a:pt x="26" y="354"/>
                </a:lnTo>
                <a:lnTo>
                  <a:pt x="26" y="354"/>
                </a:lnTo>
                <a:lnTo>
                  <a:pt x="26" y="370"/>
                </a:lnTo>
                <a:lnTo>
                  <a:pt x="22" y="382"/>
                </a:lnTo>
                <a:lnTo>
                  <a:pt x="22" y="382"/>
                </a:lnTo>
                <a:lnTo>
                  <a:pt x="20" y="386"/>
                </a:lnTo>
                <a:lnTo>
                  <a:pt x="16" y="388"/>
                </a:lnTo>
                <a:lnTo>
                  <a:pt x="12" y="390"/>
                </a:lnTo>
                <a:lnTo>
                  <a:pt x="10" y="388"/>
                </a:lnTo>
                <a:lnTo>
                  <a:pt x="10" y="388"/>
                </a:lnTo>
                <a:lnTo>
                  <a:pt x="6" y="384"/>
                </a:lnTo>
                <a:lnTo>
                  <a:pt x="4" y="382"/>
                </a:lnTo>
                <a:lnTo>
                  <a:pt x="4" y="378"/>
                </a:lnTo>
                <a:lnTo>
                  <a:pt x="4" y="378"/>
                </a:lnTo>
                <a:lnTo>
                  <a:pt x="8" y="374"/>
                </a:lnTo>
                <a:lnTo>
                  <a:pt x="12" y="372"/>
                </a:lnTo>
                <a:lnTo>
                  <a:pt x="14" y="372"/>
                </a:lnTo>
                <a:lnTo>
                  <a:pt x="14" y="372"/>
                </a:lnTo>
                <a:lnTo>
                  <a:pt x="16" y="372"/>
                </a:lnTo>
                <a:lnTo>
                  <a:pt x="16" y="372"/>
                </a:lnTo>
                <a:lnTo>
                  <a:pt x="16" y="372"/>
                </a:lnTo>
                <a:lnTo>
                  <a:pt x="16" y="370"/>
                </a:lnTo>
                <a:lnTo>
                  <a:pt x="16" y="368"/>
                </a:lnTo>
                <a:lnTo>
                  <a:pt x="16" y="368"/>
                </a:lnTo>
                <a:lnTo>
                  <a:pt x="12" y="368"/>
                </a:lnTo>
                <a:lnTo>
                  <a:pt x="6" y="368"/>
                </a:lnTo>
                <a:lnTo>
                  <a:pt x="4" y="372"/>
                </a:lnTo>
                <a:lnTo>
                  <a:pt x="0" y="376"/>
                </a:lnTo>
                <a:lnTo>
                  <a:pt x="0" y="376"/>
                </a:lnTo>
                <a:lnTo>
                  <a:pt x="0" y="382"/>
                </a:lnTo>
                <a:lnTo>
                  <a:pt x="0" y="386"/>
                </a:lnTo>
                <a:lnTo>
                  <a:pt x="4" y="390"/>
                </a:lnTo>
                <a:lnTo>
                  <a:pt x="8" y="394"/>
                </a:lnTo>
                <a:lnTo>
                  <a:pt x="8" y="394"/>
                </a:lnTo>
                <a:lnTo>
                  <a:pt x="14" y="394"/>
                </a:lnTo>
                <a:lnTo>
                  <a:pt x="14" y="394"/>
                </a:lnTo>
                <a:lnTo>
                  <a:pt x="18" y="394"/>
                </a:lnTo>
                <a:lnTo>
                  <a:pt x="22" y="392"/>
                </a:lnTo>
                <a:lnTo>
                  <a:pt x="30" y="384"/>
                </a:lnTo>
                <a:lnTo>
                  <a:pt x="30" y="416"/>
                </a:lnTo>
                <a:lnTo>
                  <a:pt x="10" y="416"/>
                </a:lnTo>
                <a:lnTo>
                  <a:pt x="10" y="416"/>
                </a:lnTo>
                <a:lnTo>
                  <a:pt x="8" y="416"/>
                </a:lnTo>
                <a:lnTo>
                  <a:pt x="8" y="418"/>
                </a:lnTo>
                <a:lnTo>
                  <a:pt x="8" y="418"/>
                </a:lnTo>
                <a:lnTo>
                  <a:pt x="8" y="420"/>
                </a:lnTo>
                <a:lnTo>
                  <a:pt x="10" y="420"/>
                </a:lnTo>
                <a:lnTo>
                  <a:pt x="30" y="420"/>
                </a:lnTo>
                <a:lnTo>
                  <a:pt x="30" y="436"/>
                </a:lnTo>
                <a:lnTo>
                  <a:pt x="10" y="436"/>
                </a:lnTo>
                <a:lnTo>
                  <a:pt x="10" y="436"/>
                </a:lnTo>
                <a:lnTo>
                  <a:pt x="10" y="436"/>
                </a:lnTo>
                <a:lnTo>
                  <a:pt x="10" y="438"/>
                </a:lnTo>
                <a:lnTo>
                  <a:pt x="10" y="458"/>
                </a:lnTo>
                <a:lnTo>
                  <a:pt x="10" y="458"/>
                </a:lnTo>
                <a:lnTo>
                  <a:pt x="10" y="460"/>
                </a:lnTo>
                <a:lnTo>
                  <a:pt x="10" y="460"/>
                </a:lnTo>
                <a:lnTo>
                  <a:pt x="30" y="460"/>
                </a:lnTo>
                <a:lnTo>
                  <a:pt x="30" y="460"/>
                </a:lnTo>
                <a:lnTo>
                  <a:pt x="32" y="460"/>
                </a:lnTo>
                <a:lnTo>
                  <a:pt x="34" y="458"/>
                </a:lnTo>
                <a:lnTo>
                  <a:pt x="34" y="440"/>
                </a:lnTo>
                <a:lnTo>
                  <a:pt x="50" y="440"/>
                </a:lnTo>
                <a:lnTo>
                  <a:pt x="50" y="458"/>
                </a:lnTo>
                <a:lnTo>
                  <a:pt x="50" y="458"/>
                </a:lnTo>
                <a:lnTo>
                  <a:pt x="50" y="458"/>
                </a:lnTo>
                <a:lnTo>
                  <a:pt x="52" y="460"/>
                </a:lnTo>
                <a:lnTo>
                  <a:pt x="52" y="460"/>
                </a:lnTo>
                <a:lnTo>
                  <a:pt x="54" y="458"/>
                </a:lnTo>
                <a:lnTo>
                  <a:pt x="54" y="458"/>
                </a:lnTo>
                <a:lnTo>
                  <a:pt x="54" y="440"/>
                </a:lnTo>
                <a:lnTo>
                  <a:pt x="80" y="440"/>
                </a:lnTo>
                <a:lnTo>
                  <a:pt x="80" y="440"/>
                </a:lnTo>
                <a:lnTo>
                  <a:pt x="76" y="442"/>
                </a:lnTo>
                <a:lnTo>
                  <a:pt x="74" y="446"/>
                </a:lnTo>
                <a:lnTo>
                  <a:pt x="72" y="452"/>
                </a:lnTo>
                <a:lnTo>
                  <a:pt x="72" y="452"/>
                </a:lnTo>
                <a:lnTo>
                  <a:pt x="72" y="460"/>
                </a:lnTo>
                <a:lnTo>
                  <a:pt x="78" y="464"/>
                </a:lnTo>
                <a:lnTo>
                  <a:pt x="78" y="464"/>
                </a:lnTo>
                <a:lnTo>
                  <a:pt x="80" y="466"/>
                </a:lnTo>
                <a:lnTo>
                  <a:pt x="84" y="468"/>
                </a:lnTo>
                <a:lnTo>
                  <a:pt x="84" y="468"/>
                </a:lnTo>
                <a:lnTo>
                  <a:pt x="90" y="466"/>
                </a:lnTo>
                <a:lnTo>
                  <a:pt x="90" y="466"/>
                </a:lnTo>
                <a:lnTo>
                  <a:pt x="94" y="464"/>
                </a:lnTo>
                <a:lnTo>
                  <a:pt x="98" y="460"/>
                </a:lnTo>
                <a:lnTo>
                  <a:pt x="98" y="460"/>
                </a:lnTo>
                <a:lnTo>
                  <a:pt x="98" y="456"/>
                </a:lnTo>
                <a:lnTo>
                  <a:pt x="98" y="452"/>
                </a:lnTo>
                <a:lnTo>
                  <a:pt x="98" y="452"/>
                </a:lnTo>
                <a:lnTo>
                  <a:pt x="96" y="450"/>
                </a:lnTo>
                <a:lnTo>
                  <a:pt x="94" y="450"/>
                </a:lnTo>
                <a:lnTo>
                  <a:pt x="94" y="450"/>
                </a:lnTo>
                <a:lnTo>
                  <a:pt x="94" y="452"/>
                </a:lnTo>
                <a:lnTo>
                  <a:pt x="94" y="454"/>
                </a:lnTo>
                <a:lnTo>
                  <a:pt x="94" y="454"/>
                </a:lnTo>
                <a:lnTo>
                  <a:pt x="94" y="456"/>
                </a:lnTo>
                <a:lnTo>
                  <a:pt x="94" y="458"/>
                </a:lnTo>
                <a:lnTo>
                  <a:pt x="94" y="458"/>
                </a:lnTo>
                <a:lnTo>
                  <a:pt x="88" y="462"/>
                </a:lnTo>
                <a:lnTo>
                  <a:pt x="88" y="462"/>
                </a:lnTo>
                <a:lnTo>
                  <a:pt x="84" y="462"/>
                </a:lnTo>
                <a:lnTo>
                  <a:pt x="80" y="462"/>
                </a:lnTo>
                <a:lnTo>
                  <a:pt x="80" y="462"/>
                </a:lnTo>
                <a:lnTo>
                  <a:pt x="78" y="458"/>
                </a:lnTo>
                <a:lnTo>
                  <a:pt x="76" y="452"/>
                </a:lnTo>
                <a:lnTo>
                  <a:pt x="76" y="452"/>
                </a:lnTo>
                <a:lnTo>
                  <a:pt x="80" y="448"/>
                </a:lnTo>
                <a:lnTo>
                  <a:pt x="84" y="444"/>
                </a:lnTo>
                <a:lnTo>
                  <a:pt x="84" y="444"/>
                </a:lnTo>
                <a:lnTo>
                  <a:pt x="94" y="442"/>
                </a:lnTo>
                <a:lnTo>
                  <a:pt x="104" y="440"/>
                </a:lnTo>
                <a:lnTo>
                  <a:pt x="114" y="440"/>
                </a:lnTo>
                <a:lnTo>
                  <a:pt x="114" y="440"/>
                </a:lnTo>
                <a:lnTo>
                  <a:pt x="118" y="442"/>
                </a:lnTo>
                <a:lnTo>
                  <a:pt x="122" y="444"/>
                </a:lnTo>
                <a:lnTo>
                  <a:pt x="122" y="444"/>
                </a:lnTo>
                <a:lnTo>
                  <a:pt x="122" y="450"/>
                </a:lnTo>
                <a:lnTo>
                  <a:pt x="122" y="450"/>
                </a:lnTo>
                <a:lnTo>
                  <a:pt x="120" y="454"/>
                </a:lnTo>
                <a:lnTo>
                  <a:pt x="120" y="454"/>
                </a:lnTo>
                <a:lnTo>
                  <a:pt x="116" y="456"/>
                </a:lnTo>
                <a:lnTo>
                  <a:pt x="116" y="456"/>
                </a:lnTo>
                <a:lnTo>
                  <a:pt x="114" y="454"/>
                </a:lnTo>
                <a:lnTo>
                  <a:pt x="112" y="452"/>
                </a:lnTo>
                <a:lnTo>
                  <a:pt x="112" y="452"/>
                </a:lnTo>
                <a:lnTo>
                  <a:pt x="112" y="450"/>
                </a:lnTo>
                <a:lnTo>
                  <a:pt x="110" y="448"/>
                </a:lnTo>
                <a:lnTo>
                  <a:pt x="110" y="448"/>
                </a:lnTo>
                <a:lnTo>
                  <a:pt x="108" y="448"/>
                </a:lnTo>
                <a:lnTo>
                  <a:pt x="108" y="450"/>
                </a:lnTo>
                <a:lnTo>
                  <a:pt x="108" y="450"/>
                </a:lnTo>
                <a:lnTo>
                  <a:pt x="108" y="456"/>
                </a:lnTo>
                <a:lnTo>
                  <a:pt x="112" y="458"/>
                </a:lnTo>
                <a:lnTo>
                  <a:pt x="116" y="460"/>
                </a:lnTo>
                <a:lnTo>
                  <a:pt x="116" y="460"/>
                </a:lnTo>
                <a:lnTo>
                  <a:pt x="118" y="460"/>
                </a:lnTo>
                <a:lnTo>
                  <a:pt x="118" y="460"/>
                </a:lnTo>
                <a:lnTo>
                  <a:pt x="124" y="458"/>
                </a:lnTo>
                <a:lnTo>
                  <a:pt x="124" y="458"/>
                </a:lnTo>
                <a:lnTo>
                  <a:pt x="126" y="456"/>
                </a:lnTo>
                <a:lnTo>
                  <a:pt x="128" y="452"/>
                </a:lnTo>
                <a:lnTo>
                  <a:pt x="128" y="452"/>
                </a:lnTo>
                <a:lnTo>
                  <a:pt x="128" y="446"/>
                </a:lnTo>
                <a:lnTo>
                  <a:pt x="126" y="442"/>
                </a:lnTo>
                <a:lnTo>
                  <a:pt x="126" y="442"/>
                </a:lnTo>
                <a:lnTo>
                  <a:pt x="124" y="440"/>
                </a:lnTo>
                <a:lnTo>
                  <a:pt x="146" y="440"/>
                </a:lnTo>
                <a:lnTo>
                  <a:pt x="146" y="458"/>
                </a:lnTo>
                <a:lnTo>
                  <a:pt x="146" y="458"/>
                </a:lnTo>
                <a:lnTo>
                  <a:pt x="148" y="460"/>
                </a:lnTo>
                <a:lnTo>
                  <a:pt x="148" y="460"/>
                </a:lnTo>
                <a:lnTo>
                  <a:pt x="4316" y="460"/>
                </a:lnTo>
                <a:lnTo>
                  <a:pt x="4316" y="460"/>
                </a:lnTo>
                <a:lnTo>
                  <a:pt x="4318" y="460"/>
                </a:lnTo>
                <a:lnTo>
                  <a:pt x="4318" y="458"/>
                </a:lnTo>
                <a:lnTo>
                  <a:pt x="4318" y="440"/>
                </a:lnTo>
                <a:lnTo>
                  <a:pt x="4340" y="440"/>
                </a:lnTo>
                <a:lnTo>
                  <a:pt x="4340" y="440"/>
                </a:lnTo>
                <a:lnTo>
                  <a:pt x="4340" y="442"/>
                </a:lnTo>
                <a:lnTo>
                  <a:pt x="4340" y="442"/>
                </a:lnTo>
                <a:lnTo>
                  <a:pt x="4338" y="446"/>
                </a:lnTo>
                <a:lnTo>
                  <a:pt x="4338" y="452"/>
                </a:lnTo>
                <a:lnTo>
                  <a:pt x="4338" y="452"/>
                </a:lnTo>
                <a:lnTo>
                  <a:pt x="4338" y="456"/>
                </a:lnTo>
                <a:lnTo>
                  <a:pt x="4342" y="458"/>
                </a:lnTo>
                <a:lnTo>
                  <a:pt x="4342" y="458"/>
                </a:lnTo>
                <a:lnTo>
                  <a:pt x="4348" y="460"/>
                </a:lnTo>
                <a:lnTo>
                  <a:pt x="4348" y="460"/>
                </a:lnTo>
                <a:lnTo>
                  <a:pt x="4350" y="460"/>
                </a:lnTo>
                <a:lnTo>
                  <a:pt x="4350" y="460"/>
                </a:lnTo>
                <a:lnTo>
                  <a:pt x="4354" y="458"/>
                </a:lnTo>
                <a:lnTo>
                  <a:pt x="4356" y="456"/>
                </a:lnTo>
                <a:lnTo>
                  <a:pt x="4356" y="450"/>
                </a:lnTo>
                <a:lnTo>
                  <a:pt x="4356" y="450"/>
                </a:lnTo>
                <a:lnTo>
                  <a:pt x="4356" y="448"/>
                </a:lnTo>
                <a:lnTo>
                  <a:pt x="4354" y="448"/>
                </a:lnTo>
                <a:lnTo>
                  <a:pt x="4354" y="448"/>
                </a:lnTo>
                <a:lnTo>
                  <a:pt x="4352" y="450"/>
                </a:lnTo>
                <a:lnTo>
                  <a:pt x="4352" y="452"/>
                </a:lnTo>
                <a:lnTo>
                  <a:pt x="4352" y="452"/>
                </a:lnTo>
                <a:lnTo>
                  <a:pt x="4352" y="454"/>
                </a:lnTo>
                <a:lnTo>
                  <a:pt x="4348" y="456"/>
                </a:lnTo>
                <a:lnTo>
                  <a:pt x="4348" y="456"/>
                </a:lnTo>
                <a:lnTo>
                  <a:pt x="4344" y="454"/>
                </a:lnTo>
                <a:lnTo>
                  <a:pt x="4344" y="454"/>
                </a:lnTo>
                <a:lnTo>
                  <a:pt x="4342" y="450"/>
                </a:lnTo>
                <a:lnTo>
                  <a:pt x="4342" y="450"/>
                </a:lnTo>
                <a:lnTo>
                  <a:pt x="4342" y="448"/>
                </a:lnTo>
                <a:lnTo>
                  <a:pt x="4344" y="444"/>
                </a:lnTo>
                <a:lnTo>
                  <a:pt x="4344" y="444"/>
                </a:lnTo>
                <a:lnTo>
                  <a:pt x="4346" y="442"/>
                </a:lnTo>
                <a:lnTo>
                  <a:pt x="4350" y="440"/>
                </a:lnTo>
                <a:lnTo>
                  <a:pt x="4360" y="440"/>
                </a:lnTo>
                <a:lnTo>
                  <a:pt x="4360" y="440"/>
                </a:lnTo>
                <a:lnTo>
                  <a:pt x="4372" y="442"/>
                </a:lnTo>
                <a:lnTo>
                  <a:pt x="4380" y="444"/>
                </a:lnTo>
                <a:lnTo>
                  <a:pt x="4380" y="444"/>
                </a:lnTo>
                <a:lnTo>
                  <a:pt x="4386" y="448"/>
                </a:lnTo>
                <a:lnTo>
                  <a:pt x="4388" y="452"/>
                </a:lnTo>
                <a:lnTo>
                  <a:pt x="4388" y="452"/>
                </a:lnTo>
                <a:lnTo>
                  <a:pt x="4388" y="458"/>
                </a:lnTo>
                <a:lnTo>
                  <a:pt x="4384" y="462"/>
                </a:lnTo>
                <a:lnTo>
                  <a:pt x="4384" y="462"/>
                </a:lnTo>
                <a:lnTo>
                  <a:pt x="4382" y="462"/>
                </a:lnTo>
                <a:lnTo>
                  <a:pt x="4376" y="462"/>
                </a:lnTo>
                <a:lnTo>
                  <a:pt x="4376" y="462"/>
                </a:lnTo>
                <a:lnTo>
                  <a:pt x="4372" y="458"/>
                </a:lnTo>
                <a:lnTo>
                  <a:pt x="4372" y="458"/>
                </a:lnTo>
                <a:lnTo>
                  <a:pt x="4370" y="456"/>
                </a:lnTo>
                <a:lnTo>
                  <a:pt x="4372" y="454"/>
                </a:lnTo>
                <a:lnTo>
                  <a:pt x="4372" y="454"/>
                </a:lnTo>
                <a:lnTo>
                  <a:pt x="4372" y="452"/>
                </a:lnTo>
                <a:lnTo>
                  <a:pt x="4370" y="450"/>
                </a:lnTo>
                <a:lnTo>
                  <a:pt x="4370" y="450"/>
                </a:lnTo>
                <a:lnTo>
                  <a:pt x="4368" y="450"/>
                </a:lnTo>
                <a:lnTo>
                  <a:pt x="4366" y="452"/>
                </a:lnTo>
                <a:lnTo>
                  <a:pt x="4366" y="452"/>
                </a:lnTo>
                <a:lnTo>
                  <a:pt x="4366" y="456"/>
                </a:lnTo>
                <a:lnTo>
                  <a:pt x="4368" y="460"/>
                </a:lnTo>
                <a:lnTo>
                  <a:pt x="4368" y="460"/>
                </a:lnTo>
                <a:lnTo>
                  <a:pt x="4370" y="464"/>
                </a:lnTo>
                <a:lnTo>
                  <a:pt x="4376" y="466"/>
                </a:lnTo>
                <a:lnTo>
                  <a:pt x="4376" y="466"/>
                </a:lnTo>
                <a:lnTo>
                  <a:pt x="4380" y="468"/>
                </a:lnTo>
                <a:lnTo>
                  <a:pt x="4380" y="468"/>
                </a:lnTo>
                <a:lnTo>
                  <a:pt x="4384" y="468"/>
                </a:lnTo>
                <a:lnTo>
                  <a:pt x="4388" y="466"/>
                </a:lnTo>
                <a:lnTo>
                  <a:pt x="4388" y="466"/>
                </a:lnTo>
                <a:lnTo>
                  <a:pt x="4392" y="460"/>
                </a:lnTo>
                <a:lnTo>
                  <a:pt x="4392" y="452"/>
                </a:lnTo>
                <a:lnTo>
                  <a:pt x="4392" y="452"/>
                </a:lnTo>
                <a:lnTo>
                  <a:pt x="4390" y="446"/>
                </a:lnTo>
                <a:lnTo>
                  <a:pt x="4388" y="442"/>
                </a:lnTo>
                <a:lnTo>
                  <a:pt x="4384" y="440"/>
                </a:lnTo>
                <a:lnTo>
                  <a:pt x="4412" y="440"/>
                </a:lnTo>
                <a:lnTo>
                  <a:pt x="4412" y="458"/>
                </a:lnTo>
                <a:lnTo>
                  <a:pt x="4412" y="458"/>
                </a:lnTo>
                <a:lnTo>
                  <a:pt x="4412" y="458"/>
                </a:lnTo>
                <a:lnTo>
                  <a:pt x="4414" y="460"/>
                </a:lnTo>
                <a:lnTo>
                  <a:pt x="4414" y="460"/>
                </a:lnTo>
                <a:lnTo>
                  <a:pt x="4416" y="458"/>
                </a:lnTo>
                <a:lnTo>
                  <a:pt x="4416" y="458"/>
                </a:lnTo>
                <a:lnTo>
                  <a:pt x="4416" y="440"/>
                </a:lnTo>
                <a:lnTo>
                  <a:pt x="4432" y="440"/>
                </a:lnTo>
                <a:lnTo>
                  <a:pt x="4432" y="458"/>
                </a:lnTo>
                <a:lnTo>
                  <a:pt x="4432" y="458"/>
                </a:lnTo>
                <a:lnTo>
                  <a:pt x="4432" y="460"/>
                </a:lnTo>
                <a:lnTo>
                  <a:pt x="4436" y="460"/>
                </a:lnTo>
                <a:lnTo>
                  <a:pt x="4454" y="460"/>
                </a:lnTo>
                <a:lnTo>
                  <a:pt x="4454" y="460"/>
                </a:lnTo>
                <a:lnTo>
                  <a:pt x="4456" y="460"/>
                </a:lnTo>
                <a:lnTo>
                  <a:pt x="4456" y="458"/>
                </a:lnTo>
                <a:lnTo>
                  <a:pt x="4456" y="438"/>
                </a:lnTo>
                <a:lnTo>
                  <a:pt x="4456" y="438"/>
                </a:lnTo>
                <a:lnTo>
                  <a:pt x="4456" y="436"/>
                </a:lnTo>
                <a:lnTo>
                  <a:pt x="4454" y="436"/>
                </a:lnTo>
                <a:lnTo>
                  <a:pt x="4436" y="436"/>
                </a:lnTo>
                <a:lnTo>
                  <a:pt x="4436" y="420"/>
                </a:lnTo>
                <a:lnTo>
                  <a:pt x="4456" y="420"/>
                </a:lnTo>
                <a:lnTo>
                  <a:pt x="4456" y="420"/>
                </a:lnTo>
                <a:lnTo>
                  <a:pt x="4456" y="420"/>
                </a:lnTo>
                <a:lnTo>
                  <a:pt x="4458" y="418"/>
                </a:lnTo>
                <a:lnTo>
                  <a:pt x="4458" y="418"/>
                </a:lnTo>
                <a:lnTo>
                  <a:pt x="4456" y="416"/>
                </a:lnTo>
                <a:lnTo>
                  <a:pt x="4456" y="416"/>
                </a:lnTo>
                <a:lnTo>
                  <a:pt x="4436" y="416"/>
                </a:lnTo>
                <a:lnTo>
                  <a:pt x="4436" y="384"/>
                </a:lnTo>
                <a:lnTo>
                  <a:pt x="4436" y="384"/>
                </a:lnTo>
                <a:lnTo>
                  <a:pt x="4442" y="392"/>
                </a:lnTo>
                <a:lnTo>
                  <a:pt x="4446" y="394"/>
                </a:lnTo>
                <a:lnTo>
                  <a:pt x="4450" y="394"/>
                </a:lnTo>
                <a:lnTo>
                  <a:pt x="4450" y="394"/>
                </a:lnTo>
                <a:lnTo>
                  <a:pt x="4456" y="394"/>
                </a:lnTo>
                <a:lnTo>
                  <a:pt x="4456" y="394"/>
                </a:lnTo>
                <a:lnTo>
                  <a:pt x="4460" y="390"/>
                </a:lnTo>
                <a:lnTo>
                  <a:pt x="4464" y="386"/>
                </a:lnTo>
                <a:lnTo>
                  <a:pt x="4466" y="382"/>
                </a:lnTo>
                <a:lnTo>
                  <a:pt x="4464" y="376"/>
                </a:lnTo>
                <a:lnTo>
                  <a:pt x="4464" y="376"/>
                </a:lnTo>
                <a:lnTo>
                  <a:pt x="4462" y="372"/>
                </a:lnTo>
                <a:lnTo>
                  <a:pt x="4458" y="368"/>
                </a:lnTo>
                <a:lnTo>
                  <a:pt x="4454" y="368"/>
                </a:lnTo>
                <a:lnTo>
                  <a:pt x="4450" y="368"/>
                </a:lnTo>
                <a:lnTo>
                  <a:pt x="4450" y="368"/>
                </a:lnTo>
                <a:lnTo>
                  <a:pt x="4448" y="370"/>
                </a:lnTo>
                <a:lnTo>
                  <a:pt x="4448" y="372"/>
                </a:lnTo>
                <a:lnTo>
                  <a:pt x="4448" y="372"/>
                </a:lnTo>
                <a:lnTo>
                  <a:pt x="4450" y="372"/>
                </a:lnTo>
                <a:lnTo>
                  <a:pt x="4452" y="372"/>
                </a:lnTo>
                <a:lnTo>
                  <a:pt x="4452" y="372"/>
                </a:lnTo>
                <a:lnTo>
                  <a:pt x="4454" y="372"/>
                </a:lnTo>
                <a:lnTo>
                  <a:pt x="4456" y="374"/>
                </a:lnTo>
                <a:lnTo>
                  <a:pt x="4460" y="378"/>
                </a:lnTo>
                <a:lnTo>
                  <a:pt x="4460" y="378"/>
                </a:lnTo>
                <a:lnTo>
                  <a:pt x="4460" y="382"/>
                </a:lnTo>
                <a:lnTo>
                  <a:pt x="4460" y="384"/>
                </a:lnTo>
                <a:lnTo>
                  <a:pt x="4456" y="388"/>
                </a:lnTo>
                <a:lnTo>
                  <a:pt x="4456" y="388"/>
                </a:lnTo>
                <a:lnTo>
                  <a:pt x="4452" y="390"/>
                </a:lnTo>
                <a:lnTo>
                  <a:pt x="4448" y="388"/>
                </a:lnTo>
                <a:lnTo>
                  <a:pt x="4444" y="386"/>
                </a:lnTo>
                <a:lnTo>
                  <a:pt x="4442" y="382"/>
                </a:lnTo>
                <a:lnTo>
                  <a:pt x="4442" y="382"/>
                </a:lnTo>
                <a:lnTo>
                  <a:pt x="4440" y="370"/>
                </a:lnTo>
                <a:lnTo>
                  <a:pt x="4438" y="354"/>
                </a:lnTo>
                <a:lnTo>
                  <a:pt x="4438" y="354"/>
                </a:lnTo>
                <a:lnTo>
                  <a:pt x="4438" y="352"/>
                </a:lnTo>
                <a:lnTo>
                  <a:pt x="4438" y="352"/>
                </a:lnTo>
                <a:lnTo>
                  <a:pt x="4440" y="348"/>
                </a:lnTo>
                <a:lnTo>
                  <a:pt x="4442" y="346"/>
                </a:lnTo>
                <a:lnTo>
                  <a:pt x="4442" y="346"/>
                </a:lnTo>
                <a:lnTo>
                  <a:pt x="4448" y="344"/>
                </a:lnTo>
                <a:lnTo>
                  <a:pt x="4448" y="344"/>
                </a:lnTo>
                <a:lnTo>
                  <a:pt x="4452" y="346"/>
                </a:lnTo>
                <a:lnTo>
                  <a:pt x="4452" y="346"/>
                </a:lnTo>
                <a:lnTo>
                  <a:pt x="4452" y="350"/>
                </a:lnTo>
                <a:lnTo>
                  <a:pt x="4452" y="350"/>
                </a:lnTo>
                <a:lnTo>
                  <a:pt x="4450" y="354"/>
                </a:lnTo>
                <a:lnTo>
                  <a:pt x="4448" y="354"/>
                </a:lnTo>
                <a:lnTo>
                  <a:pt x="4448" y="354"/>
                </a:lnTo>
                <a:lnTo>
                  <a:pt x="4448" y="354"/>
                </a:lnTo>
                <a:lnTo>
                  <a:pt x="4446" y="356"/>
                </a:lnTo>
                <a:lnTo>
                  <a:pt x="4446" y="356"/>
                </a:lnTo>
                <a:lnTo>
                  <a:pt x="4446" y="358"/>
                </a:lnTo>
                <a:lnTo>
                  <a:pt x="4448" y="358"/>
                </a:lnTo>
                <a:lnTo>
                  <a:pt x="4448" y="358"/>
                </a:lnTo>
                <a:lnTo>
                  <a:pt x="4450" y="358"/>
                </a:lnTo>
                <a:lnTo>
                  <a:pt x="4450" y="358"/>
                </a:lnTo>
                <a:lnTo>
                  <a:pt x="4454" y="356"/>
                </a:lnTo>
                <a:lnTo>
                  <a:pt x="4456" y="354"/>
                </a:lnTo>
                <a:lnTo>
                  <a:pt x="4458" y="350"/>
                </a:lnTo>
                <a:lnTo>
                  <a:pt x="4458" y="350"/>
                </a:lnTo>
                <a:lnTo>
                  <a:pt x="4458" y="346"/>
                </a:lnTo>
                <a:lnTo>
                  <a:pt x="4456" y="342"/>
                </a:lnTo>
                <a:lnTo>
                  <a:pt x="4456" y="342"/>
                </a:lnTo>
                <a:lnTo>
                  <a:pt x="4454" y="340"/>
                </a:lnTo>
                <a:lnTo>
                  <a:pt x="4450" y="338"/>
                </a:lnTo>
                <a:lnTo>
                  <a:pt x="4450" y="338"/>
                </a:lnTo>
                <a:lnTo>
                  <a:pt x="4444" y="338"/>
                </a:lnTo>
                <a:lnTo>
                  <a:pt x="4440" y="342"/>
                </a:lnTo>
                <a:lnTo>
                  <a:pt x="4440" y="342"/>
                </a:lnTo>
                <a:lnTo>
                  <a:pt x="4438" y="342"/>
                </a:lnTo>
                <a:lnTo>
                  <a:pt x="4438" y="342"/>
                </a:lnTo>
                <a:lnTo>
                  <a:pt x="4438" y="332"/>
                </a:lnTo>
                <a:lnTo>
                  <a:pt x="4438" y="332"/>
                </a:lnTo>
                <a:lnTo>
                  <a:pt x="4438" y="318"/>
                </a:lnTo>
                <a:lnTo>
                  <a:pt x="4454" y="318"/>
                </a:lnTo>
                <a:lnTo>
                  <a:pt x="4454" y="318"/>
                </a:lnTo>
                <a:lnTo>
                  <a:pt x="4456" y="318"/>
                </a:lnTo>
                <a:lnTo>
                  <a:pt x="4456" y="318"/>
                </a:lnTo>
                <a:lnTo>
                  <a:pt x="4456" y="150"/>
                </a:lnTo>
                <a:lnTo>
                  <a:pt x="4456" y="150"/>
                </a:lnTo>
                <a:lnTo>
                  <a:pt x="4456" y="146"/>
                </a:lnTo>
                <a:lnTo>
                  <a:pt x="4454" y="142"/>
                </a:lnTo>
                <a:lnTo>
                  <a:pt x="4438" y="142"/>
                </a:lnTo>
                <a:lnTo>
                  <a:pt x="4438" y="142"/>
                </a:lnTo>
                <a:lnTo>
                  <a:pt x="4438" y="132"/>
                </a:lnTo>
                <a:lnTo>
                  <a:pt x="4438" y="132"/>
                </a:lnTo>
                <a:lnTo>
                  <a:pt x="4438" y="124"/>
                </a:lnTo>
                <a:lnTo>
                  <a:pt x="4438" y="124"/>
                </a:lnTo>
                <a:lnTo>
                  <a:pt x="4440" y="126"/>
                </a:lnTo>
                <a:lnTo>
                  <a:pt x="4440" y="126"/>
                </a:lnTo>
                <a:lnTo>
                  <a:pt x="4444" y="128"/>
                </a:lnTo>
                <a:lnTo>
                  <a:pt x="4448" y="128"/>
                </a:lnTo>
                <a:lnTo>
                  <a:pt x="4448" y="128"/>
                </a:lnTo>
                <a:lnTo>
                  <a:pt x="4450" y="128"/>
                </a:lnTo>
                <a:lnTo>
                  <a:pt x="4450" y="128"/>
                </a:lnTo>
                <a:lnTo>
                  <a:pt x="4454" y="128"/>
                </a:lnTo>
                <a:lnTo>
                  <a:pt x="4456" y="124"/>
                </a:lnTo>
                <a:lnTo>
                  <a:pt x="4456" y="124"/>
                </a:lnTo>
                <a:lnTo>
                  <a:pt x="4458" y="120"/>
                </a:lnTo>
                <a:lnTo>
                  <a:pt x="4458" y="116"/>
                </a:lnTo>
                <a:lnTo>
                  <a:pt x="4458" y="116"/>
                </a:lnTo>
                <a:lnTo>
                  <a:pt x="4456" y="112"/>
                </a:lnTo>
                <a:lnTo>
                  <a:pt x="4454" y="110"/>
                </a:lnTo>
                <a:lnTo>
                  <a:pt x="4448" y="110"/>
                </a:lnTo>
                <a:lnTo>
                  <a:pt x="4448" y="110"/>
                </a:lnTo>
                <a:lnTo>
                  <a:pt x="4446" y="110"/>
                </a:lnTo>
                <a:lnTo>
                  <a:pt x="4446" y="112"/>
                </a:lnTo>
                <a:lnTo>
                  <a:pt x="4446" y="112"/>
                </a:lnTo>
                <a:lnTo>
                  <a:pt x="4448" y="114"/>
                </a:lnTo>
                <a:lnTo>
                  <a:pt x="4448" y="114"/>
                </a:lnTo>
                <a:lnTo>
                  <a:pt x="4448" y="114"/>
                </a:lnTo>
                <a:lnTo>
                  <a:pt x="4450" y="114"/>
                </a:lnTo>
                <a:lnTo>
                  <a:pt x="4452" y="118"/>
                </a:lnTo>
                <a:lnTo>
                  <a:pt x="4452" y="118"/>
                </a:lnTo>
                <a:lnTo>
                  <a:pt x="4452" y="122"/>
                </a:lnTo>
                <a:lnTo>
                  <a:pt x="4452" y="122"/>
                </a:lnTo>
                <a:lnTo>
                  <a:pt x="4448" y="124"/>
                </a:lnTo>
                <a:lnTo>
                  <a:pt x="4448" y="124"/>
                </a:lnTo>
                <a:lnTo>
                  <a:pt x="4442" y="122"/>
                </a:lnTo>
                <a:lnTo>
                  <a:pt x="4442" y="122"/>
                </a:lnTo>
                <a:lnTo>
                  <a:pt x="4440" y="120"/>
                </a:lnTo>
                <a:lnTo>
                  <a:pt x="4438" y="114"/>
                </a:lnTo>
                <a:lnTo>
                  <a:pt x="4438" y="114"/>
                </a:lnTo>
                <a:lnTo>
                  <a:pt x="4438" y="114"/>
                </a:lnTo>
                <a:lnTo>
                  <a:pt x="4438" y="114"/>
                </a:lnTo>
                <a:lnTo>
                  <a:pt x="4440" y="98"/>
                </a:lnTo>
                <a:lnTo>
                  <a:pt x="4442" y="86"/>
                </a:lnTo>
                <a:lnTo>
                  <a:pt x="4442" y="86"/>
                </a:lnTo>
                <a:lnTo>
                  <a:pt x="4444" y="82"/>
                </a:lnTo>
                <a:lnTo>
                  <a:pt x="4448" y="78"/>
                </a:lnTo>
                <a:lnTo>
                  <a:pt x="4452" y="78"/>
                </a:lnTo>
                <a:lnTo>
                  <a:pt x="4456" y="78"/>
                </a:lnTo>
                <a:lnTo>
                  <a:pt x="4456" y="78"/>
                </a:lnTo>
                <a:lnTo>
                  <a:pt x="4460" y="82"/>
                </a:lnTo>
                <a:lnTo>
                  <a:pt x="4460" y="86"/>
                </a:lnTo>
                <a:lnTo>
                  <a:pt x="4460" y="90"/>
                </a:lnTo>
                <a:lnTo>
                  <a:pt x="4460" y="90"/>
                </a:lnTo>
                <a:lnTo>
                  <a:pt x="4456" y="94"/>
                </a:lnTo>
                <a:lnTo>
                  <a:pt x="4454" y="96"/>
                </a:lnTo>
                <a:lnTo>
                  <a:pt x="4452" y="94"/>
                </a:lnTo>
                <a:lnTo>
                  <a:pt x="4452" y="94"/>
                </a:lnTo>
                <a:close/>
                <a:moveTo>
                  <a:pt x="4412" y="318"/>
                </a:moveTo>
                <a:lnTo>
                  <a:pt x="4412" y="416"/>
                </a:lnTo>
                <a:lnTo>
                  <a:pt x="4316" y="416"/>
                </a:lnTo>
                <a:lnTo>
                  <a:pt x="4316" y="416"/>
                </a:lnTo>
                <a:lnTo>
                  <a:pt x="4314" y="416"/>
                </a:lnTo>
                <a:lnTo>
                  <a:pt x="4314" y="418"/>
                </a:lnTo>
                <a:lnTo>
                  <a:pt x="4314" y="436"/>
                </a:lnTo>
                <a:lnTo>
                  <a:pt x="4314" y="436"/>
                </a:lnTo>
                <a:lnTo>
                  <a:pt x="4300" y="434"/>
                </a:lnTo>
                <a:lnTo>
                  <a:pt x="4288" y="432"/>
                </a:lnTo>
                <a:lnTo>
                  <a:pt x="4288" y="432"/>
                </a:lnTo>
                <a:lnTo>
                  <a:pt x="4282" y="428"/>
                </a:lnTo>
                <a:lnTo>
                  <a:pt x="4276" y="422"/>
                </a:lnTo>
                <a:lnTo>
                  <a:pt x="4276" y="422"/>
                </a:lnTo>
                <a:lnTo>
                  <a:pt x="4276" y="418"/>
                </a:lnTo>
                <a:lnTo>
                  <a:pt x="4276" y="414"/>
                </a:lnTo>
                <a:lnTo>
                  <a:pt x="4276" y="414"/>
                </a:lnTo>
                <a:lnTo>
                  <a:pt x="4278" y="410"/>
                </a:lnTo>
                <a:lnTo>
                  <a:pt x="4282" y="406"/>
                </a:lnTo>
                <a:lnTo>
                  <a:pt x="4282" y="406"/>
                </a:lnTo>
                <a:lnTo>
                  <a:pt x="4286" y="406"/>
                </a:lnTo>
                <a:lnTo>
                  <a:pt x="4292" y="406"/>
                </a:lnTo>
                <a:lnTo>
                  <a:pt x="4292" y="406"/>
                </a:lnTo>
                <a:lnTo>
                  <a:pt x="4296" y="410"/>
                </a:lnTo>
                <a:lnTo>
                  <a:pt x="4296" y="410"/>
                </a:lnTo>
                <a:lnTo>
                  <a:pt x="4296" y="416"/>
                </a:lnTo>
                <a:lnTo>
                  <a:pt x="4296" y="416"/>
                </a:lnTo>
                <a:lnTo>
                  <a:pt x="4296" y="418"/>
                </a:lnTo>
                <a:lnTo>
                  <a:pt x="4298" y="420"/>
                </a:lnTo>
                <a:lnTo>
                  <a:pt x="4298" y="420"/>
                </a:lnTo>
                <a:lnTo>
                  <a:pt x="4300" y="420"/>
                </a:lnTo>
                <a:lnTo>
                  <a:pt x="4302" y="418"/>
                </a:lnTo>
                <a:lnTo>
                  <a:pt x="4302" y="418"/>
                </a:lnTo>
                <a:lnTo>
                  <a:pt x="4302" y="412"/>
                </a:lnTo>
                <a:lnTo>
                  <a:pt x="4302" y="408"/>
                </a:lnTo>
                <a:lnTo>
                  <a:pt x="4302" y="408"/>
                </a:lnTo>
                <a:lnTo>
                  <a:pt x="4298" y="404"/>
                </a:lnTo>
                <a:lnTo>
                  <a:pt x="4294" y="402"/>
                </a:lnTo>
                <a:lnTo>
                  <a:pt x="4294" y="402"/>
                </a:lnTo>
                <a:lnTo>
                  <a:pt x="4286" y="400"/>
                </a:lnTo>
                <a:lnTo>
                  <a:pt x="4280" y="402"/>
                </a:lnTo>
                <a:lnTo>
                  <a:pt x="4280" y="402"/>
                </a:lnTo>
                <a:lnTo>
                  <a:pt x="4276" y="406"/>
                </a:lnTo>
                <a:lnTo>
                  <a:pt x="4272" y="412"/>
                </a:lnTo>
                <a:lnTo>
                  <a:pt x="4272" y="412"/>
                </a:lnTo>
                <a:lnTo>
                  <a:pt x="4270" y="418"/>
                </a:lnTo>
                <a:lnTo>
                  <a:pt x="4272" y="424"/>
                </a:lnTo>
                <a:lnTo>
                  <a:pt x="4272" y="424"/>
                </a:lnTo>
                <a:lnTo>
                  <a:pt x="4276" y="430"/>
                </a:lnTo>
                <a:lnTo>
                  <a:pt x="4284" y="436"/>
                </a:lnTo>
                <a:lnTo>
                  <a:pt x="182" y="436"/>
                </a:lnTo>
                <a:lnTo>
                  <a:pt x="182" y="436"/>
                </a:lnTo>
                <a:lnTo>
                  <a:pt x="188" y="430"/>
                </a:lnTo>
                <a:lnTo>
                  <a:pt x="192" y="424"/>
                </a:lnTo>
                <a:lnTo>
                  <a:pt x="192" y="424"/>
                </a:lnTo>
                <a:lnTo>
                  <a:pt x="194" y="418"/>
                </a:lnTo>
                <a:lnTo>
                  <a:pt x="192" y="412"/>
                </a:lnTo>
                <a:lnTo>
                  <a:pt x="192" y="412"/>
                </a:lnTo>
                <a:lnTo>
                  <a:pt x="190" y="406"/>
                </a:lnTo>
                <a:lnTo>
                  <a:pt x="184" y="402"/>
                </a:lnTo>
                <a:lnTo>
                  <a:pt x="184" y="402"/>
                </a:lnTo>
                <a:lnTo>
                  <a:pt x="180" y="400"/>
                </a:lnTo>
                <a:lnTo>
                  <a:pt x="170" y="402"/>
                </a:lnTo>
                <a:lnTo>
                  <a:pt x="170" y="402"/>
                </a:lnTo>
                <a:lnTo>
                  <a:pt x="166" y="404"/>
                </a:lnTo>
                <a:lnTo>
                  <a:pt x="164" y="408"/>
                </a:lnTo>
                <a:lnTo>
                  <a:pt x="164" y="408"/>
                </a:lnTo>
                <a:lnTo>
                  <a:pt x="162" y="412"/>
                </a:lnTo>
                <a:lnTo>
                  <a:pt x="164" y="418"/>
                </a:lnTo>
                <a:lnTo>
                  <a:pt x="164" y="418"/>
                </a:lnTo>
                <a:lnTo>
                  <a:pt x="164" y="420"/>
                </a:lnTo>
                <a:lnTo>
                  <a:pt x="166" y="420"/>
                </a:lnTo>
                <a:lnTo>
                  <a:pt x="166" y="420"/>
                </a:lnTo>
                <a:lnTo>
                  <a:pt x="168" y="418"/>
                </a:lnTo>
                <a:lnTo>
                  <a:pt x="168" y="416"/>
                </a:lnTo>
                <a:lnTo>
                  <a:pt x="168" y="416"/>
                </a:lnTo>
                <a:lnTo>
                  <a:pt x="168" y="410"/>
                </a:lnTo>
                <a:lnTo>
                  <a:pt x="168" y="410"/>
                </a:lnTo>
                <a:lnTo>
                  <a:pt x="172" y="406"/>
                </a:lnTo>
                <a:lnTo>
                  <a:pt x="172" y="406"/>
                </a:lnTo>
                <a:lnTo>
                  <a:pt x="178" y="406"/>
                </a:lnTo>
                <a:lnTo>
                  <a:pt x="182" y="406"/>
                </a:lnTo>
                <a:lnTo>
                  <a:pt x="182" y="406"/>
                </a:lnTo>
                <a:lnTo>
                  <a:pt x="186" y="410"/>
                </a:lnTo>
                <a:lnTo>
                  <a:pt x="188" y="414"/>
                </a:lnTo>
                <a:lnTo>
                  <a:pt x="188" y="414"/>
                </a:lnTo>
                <a:lnTo>
                  <a:pt x="190" y="418"/>
                </a:lnTo>
                <a:lnTo>
                  <a:pt x="188" y="422"/>
                </a:lnTo>
                <a:lnTo>
                  <a:pt x="188" y="422"/>
                </a:lnTo>
                <a:lnTo>
                  <a:pt x="184" y="428"/>
                </a:lnTo>
                <a:lnTo>
                  <a:pt x="178" y="432"/>
                </a:lnTo>
                <a:lnTo>
                  <a:pt x="178" y="432"/>
                </a:lnTo>
                <a:lnTo>
                  <a:pt x="166" y="434"/>
                </a:lnTo>
                <a:lnTo>
                  <a:pt x="152" y="436"/>
                </a:lnTo>
                <a:lnTo>
                  <a:pt x="152" y="418"/>
                </a:lnTo>
                <a:lnTo>
                  <a:pt x="152" y="418"/>
                </a:lnTo>
                <a:lnTo>
                  <a:pt x="150" y="416"/>
                </a:lnTo>
                <a:lnTo>
                  <a:pt x="148" y="416"/>
                </a:lnTo>
                <a:lnTo>
                  <a:pt x="54" y="416"/>
                </a:lnTo>
                <a:lnTo>
                  <a:pt x="54" y="318"/>
                </a:lnTo>
                <a:lnTo>
                  <a:pt x="54" y="318"/>
                </a:lnTo>
                <a:lnTo>
                  <a:pt x="52" y="316"/>
                </a:lnTo>
                <a:lnTo>
                  <a:pt x="50" y="314"/>
                </a:lnTo>
                <a:lnTo>
                  <a:pt x="34" y="314"/>
                </a:lnTo>
                <a:lnTo>
                  <a:pt x="34" y="300"/>
                </a:lnTo>
                <a:lnTo>
                  <a:pt x="34" y="300"/>
                </a:lnTo>
                <a:lnTo>
                  <a:pt x="34" y="294"/>
                </a:lnTo>
                <a:lnTo>
                  <a:pt x="36" y="290"/>
                </a:lnTo>
                <a:lnTo>
                  <a:pt x="36" y="290"/>
                </a:lnTo>
                <a:lnTo>
                  <a:pt x="40" y="282"/>
                </a:lnTo>
                <a:lnTo>
                  <a:pt x="44" y="278"/>
                </a:lnTo>
                <a:lnTo>
                  <a:pt x="44" y="278"/>
                </a:lnTo>
                <a:lnTo>
                  <a:pt x="50" y="278"/>
                </a:lnTo>
                <a:lnTo>
                  <a:pt x="54" y="278"/>
                </a:lnTo>
                <a:lnTo>
                  <a:pt x="54" y="278"/>
                </a:lnTo>
                <a:lnTo>
                  <a:pt x="58" y="280"/>
                </a:lnTo>
                <a:lnTo>
                  <a:pt x="60" y="284"/>
                </a:lnTo>
                <a:lnTo>
                  <a:pt x="60" y="284"/>
                </a:lnTo>
                <a:lnTo>
                  <a:pt x="62" y="288"/>
                </a:lnTo>
                <a:lnTo>
                  <a:pt x="60" y="294"/>
                </a:lnTo>
                <a:lnTo>
                  <a:pt x="60" y="294"/>
                </a:lnTo>
                <a:lnTo>
                  <a:pt x="56" y="298"/>
                </a:lnTo>
                <a:lnTo>
                  <a:pt x="56" y="298"/>
                </a:lnTo>
                <a:lnTo>
                  <a:pt x="52" y="298"/>
                </a:lnTo>
                <a:lnTo>
                  <a:pt x="52" y="298"/>
                </a:lnTo>
                <a:lnTo>
                  <a:pt x="50" y="298"/>
                </a:lnTo>
                <a:lnTo>
                  <a:pt x="48" y="300"/>
                </a:lnTo>
                <a:lnTo>
                  <a:pt x="48" y="300"/>
                </a:lnTo>
                <a:lnTo>
                  <a:pt x="48" y="302"/>
                </a:lnTo>
                <a:lnTo>
                  <a:pt x="50" y="302"/>
                </a:lnTo>
                <a:lnTo>
                  <a:pt x="50" y="302"/>
                </a:lnTo>
                <a:lnTo>
                  <a:pt x="54" y="304"/>
                </a:lnTo>
                <a:lnTo>
                  <a:pt x="58" y="302"/>
                </a:lnTo>
                <a:lnTo>
                  <a:pt x="58" y="302"/>
                </a:lnTo>
                <a:lnTo>
                  <a:pt x="62" y="300"/>
                </a:lnTo>
                <a:lnTo>
                  <a:pt x="64" y="296"/>
                </a:lnTo>
                <a:lnTo>
                  <a:pt x="64" y="296"/>
                </a:lnTo>
                <a:lnTo>
                  <a:pt x="66" y="286"/>
                </a:lnTo>
                <a:lnTo>
                  <a:pt x="64" y="282"/>
                </a:lnTo>
                <a:lnTo>
                  <a:pt x="64" y="282"/>
                </a:lnTo>
                <a:lnTo>
                  <a:pt x="60" y="276"/>
                </a:lnTo>
                <a:lnTo>
                  <a:pt x="56" y="274"/>
                </a:lnTo>
                <a:lnTo>
                  <a:pt x="56" y="274"/>
                </a:lnTo>
                <a:lnTo>
                  <a:pt x="50" y="272"/>
                </a:lnTo>
                <a:lnTo>
                  <a:pt x="44" y="274"/>
                </a:lnTo>
                <a:lnTo>
                  <a:pt x="44" y="274"/>
                </a:lnTo>
                <a:lnTo>
                  <a:pt x="38" y="276"/>
                </a:lnTo>
                <a:lnTo>
                  <a:pt x="36" y="280"/>
                </a:lnTo>
                <a:lnTo>
                  <a:pt x="34" y="282"/>
                </a:lnTo>
                <a:lnTo>
                  <a:pt x="34" y="184"/>
                </a:lnTo>
                <a:lnTo>
                  <a:pt x="34" y="184"/>
                </a:lnTo>
                <a:lnTo>
                  <a:pt x="36" y="188"/>
                </a:lnTo>
                <a:lnTo>
                  <a:pt x="38" y="190"/>
                </a:lnTo>
                <a:lnTo>
                  <a:pt x="44" y="194"/>
                </a:lnTo>
                <a:lnTo>
                  <a:pt x="44" y="194"/>
                </a:lnTo>
                <a:lnTo>
                  <a:pt x="50" y="196"/>
                </a:lnTo>
                <a:lnTo>
                  <a:pt x="50" y="196"/>
                </a:lnTo>
                <a:lnTo>
                  <a:pt x="56" y="194"/>
                </a:lnTo>
                <a:lnTo>
                  <a:pt x="56" y="194"/>
                </a:lnTo>
                <a:lnTo>
                  <a:pt x="62" y="190"/>
                </a:lnTo>
                <a:lnTo>
                  <a:pt x="64" y="186"/>
                </a:lnTo>
                <a:lnTo>
                  <a:pt x="64" y="186"/>
                </a:lnTo>
                <a:lnTo>
                  <a:pt x="66" y="180"/>
                </a:lnTo>
                <a:lnTo>
                  <a:pt x="66" y="172"/>
                </a:lnTo>
                <a:lnTo>
                  <a:pt x="66" y="172"/>
                </a:lnTo>
                <a:lnTo>
                  <a:pt x="62" y="168"/>
                </a:lnTo>
                <a:lnTo>
                  <a:pt x="58" y="164"/>
                </a:lnTo>
                <a:lnTo>
                  <a:pt x="58" y="164"/>
                </a:lnTo>
                <a:lnTo>
                  <a:pt x="54" y="164"/>
                </a:lnTo>
                <a:lnTo>
                  <a:pt x="50" y="164"/>
                </a:lnTo>
                <a:lnTo>
                  <a:pt x="50" y="164"/>
                </a:lnTo>
                <a:lnTo>
                  <a:pt x="48" y="166"/>
                </a:lnTo>
                <a:lnTo>
                  <a:pt x="48" y="168"/>
                </a:lnTo>
                <a:lnTo>
                  <a:pt x="48" y="168"/>
                </a:lnTo>
                <a:lnTo>
                  <a:pt x="50" y="170"/>
                </a:lnTo>
                <a:lnTo>
                  <a:pt x="52" y="170"/>
                </a:lnTo>
                <a:lnTo>
                  <a:pt x="52" y="170"/>
                </a:lnTo>
                <a:lnTo>
                  <a:pt x="56" y="170"/>
                </a:lnTo>
                <a:lnTo>
                  <a:pt x="56" y="170"/>
                </a:lnTo>
                <a:lnTo>
                  <a:pt x="60" y="174"/>
                </a:lnTo>
                <a:lnTo>
                  <a:pt x="60" y="174"/>
                </a:lnTo>
                <a:lnTo>
                  <a:pt x="62" y="180"/>
                </a:lnTo>
                <a:lnTo>
                  <a:pt x="60" y="184"/>
                </a:lnTo>
                <a:lnTo>
                  <a:pt x="60" y="184"/>
                </a:lnTo>
                <a:lnTo>
                  <a:pt x="58" y="188"/>
                </a:lnTo>
                <a:lnTo>
                  <a:pt x="54" y="190"/>
                </a:lnTo>
                <a:lnTo>
                  <a:pt x="54" y="190"/>
                </a:lnTo>
                <a:lnTo>
                  <a:pt x="48" y="190"/>
                </a:lnTo>
                <a:lnTo>
                  <a:pt x="44" y="190"/>
                </a:lnTo>
                <a:lnTo>
                  <a:pt x="44" y="190"/>
                </a:lnTo>
                <a:lnTo>
                  <a:pt x="40" y="186"/>
                </a:lnTo>
                <a:lnTo>
                  <a:pt x="36" y="178"/>
                </a:lnTo>
                <a:lnTo>
                  <a:pt x="36" y="178"/>
                </a:lnTo>
                <a:lnTo>
                  <a:pt x="34" y="174"/>
                </a:lnTo>
                <a:lnTo>
                  <a:pt x="34" y="168"/>
                </a:lnTo>
                <a:lnTo>
                  <a:pt x="34" y="148"/>
                </a:lnTo>
                <a:lnTo>
                  <a:pt x="50" y="148"/>
                </a:lnTo>
                <a:lnTo>
                  <a:pt x="50" y="148"/>
                </a:lnTo>
                <a:lnTo>
                  <a:pt x="52" y="148"/>
                </a:lnTo>
                <a:lnTo>
                  <a:pt x="54" y="150"/>
                </a:lnTo>
                <a:lnTo>
                  <a:pt x="54" y="50"/>
                </a:lnTo>
                <a:lnTo>
                  <a:pt x="148" y="50"/>
                </a:lnTo>
                <a:lnTo>
                  <a:pt x="148" y="50"/>
                </a:lnTo>
                <a:lnTo>
                  <a:pt x="150" y="50"/>
                </a:lnTo>
                <a:lnTo>
                  <a:pt x="152" y="48"/>
                </a:lnTo>
                <a:lnTo>
                  <a:pt x="152" y="32"/>
                </a:lnTo>
                <a:lnTo>
                  <a:pt x="152" y="32"/>
                </a:lnTo>
                <a:lnTo>
                  <a:pt x="166" y="32"/>
                </a:lnTo>
                <a:lnTo>
                  <a:pt x="178" y="34"/>
                </a:lnTo>
                <a:lnTo>
                  <a:pt x="178" y="34"/>
                </a:lnTo>
                <a:lnTo>
                  <a:pt x="184" y="38"/>
                </a:lnTo>
                <a:lnTo>
                  <a:pt x="188" y="44"/>
                </a:lnTo>
                <a:lnTo>
                  <a:pt x="188" y="44"/>
                </a:lnTo>
                <a:lnTo>
                  <a:pt x="190" y="50"/>
                </a:lnTo>
                <a:lnTo>
                  <a:pt x="188" y="54"/>
                </a:lnTo>
                <a:lnTo>
                  <a:pt x="188" y="54"/>
                </a:lnTo>
                <a:lnTo>
                  <a:pt x="186" y="58"/>
                </a:lnTo>
                <a:lnTo>
                  <a:pt x="182" y="60"/>
                </a:lnTo>
                <a:lnTo>
                  <a:pt x="182" y="60"/>
                </a:lnTo>
                <a:lnTo>
                  <a:pt x="178" y="62"/>
                </a:lnTo>
                <a:lnTo>
                  <a:pt x="172" y="60"/>
                </a:lnTo>
                <a:lnTo>
                  <a:pt x="172" y="60"/>
                </a:lnTo>
                <a:lnTo>
                  <a:pt x="168" y="56"/>
                </a:lnTo>
                <a:lnTo>
                  <a:pt x="168" y="56"/>
                </a:lnTo>
                <a:lnTo>
                  <a:pt x="168" y="52"/>
                </a:lnTo>
                <a:lnTo>
                  <a:pt x="168" y="52"/>
                </a:lnTo>
                <a:lnTo>
                  <a:pt x="168" y="50"/>
                </a:lnTo>
                <a:lnTo>
                  <a:pt x="166" y="48"/>
                </a:lnTo>
                <a:lnTo>
                  <a:pt x="166" y="48"/>
                </a:lnTo>
                <a:lnTo>
                  <a:pt x="164" y="48"/>
                </a:lnTo>
                <a:lnTo>
                  <a:pt x="164" y="50"/>
                </a:lnTo>
                <a:lnTo>
                  <a:pt x="164" y="50"/>
                </a:lnTo>
                <a:lnTo>
                  <a:pt x="162" y="54"/>
                </a:lnTo>
                <a:lnTo>
                  <a:pt x="164" y="58"/>
                </a:lnTo>
                <a:lnTo>
                  <a:pt x="164" y="58"/>
                </a:lnTo>
                <a:lnTo>
                  <a:pt x="166" y="62"/>
                </a:lnTo>
                <a:lnTo>
                  <a:pt x="170" y="66"/>
                </a:lnTo>
                <a:lnTo>
                  <a:pt x="170" y="66"/>
                </a:lnTo>
                <a:lnTo>
                  <a:pt x="178" y="66"/>
                </a:lnTo>
                <a:lnTo>
                  <a:pt x="178" y="66"/>
                </a:lnTo>
                <a:lnTo>
                  <a:pt x="184" y="66"/>
                </a:lnTo>
                <a:lnTo>
                  <a:pt x="184" y="66"/>
                </a:lnTo>
                <a:lnTo>
                  <a:pt x="190" y="62"/>
                </a:lnTo>
                <a:lnTo>
                  <a:pt x="192" y="56"/>
                </a:lnTo>
                <a:lnTo>
                  <a:pt x="192" y="56"/>
                </a:lnTo>
                <a:lnTo>
                  <a:pt x="194" y="50"/>
                </a:lnTo>
                <a:lnTo>
                  <a:pt x="192" y="42"/>
                </a:lnTo>
                <a:lnTo>
                  <a:pt x="192" y="42"/>
                </a:lnTo>
                <a:lnTo>
                  <a:pt x="188" y="36"/>
                </a:lnTo>
                <a:lnTo>
                  <a:pt x="182" y="30"/>
                </a:lnTo>
                <a:lnTo>
                  <a:pt x="4284" y="30"/>
                </a:lnTo>
                <a:lnTo>
                  <a:pt x="4284" y="30"/>
                </a:lnTo>
                <a:lnTo>
                  <a:pt x="4276" y="36"/>
                </a:lnTo>
                <a:lnTo>
                  <a:pt x="4272" y="42"/>
                </a:lnTo>
                <a:lnTo>
                  <a:pt x="4272" y="42"/>
                </a:lnTo>
                <a:lnTo>
                  <a:pt x="4270" y="48"/>
                </a:lnTo>
                <a:lnTo>
                  <a:pt x="4272" y="56"/>
                </a:lnTo>
                <a:lnTo>
                  <a:pt x="4272" y="56"/>
                </a:lnTo>
                <a:lnTo>
                  <a:pt x="4276" y="62"/>
                </a:lnTo>
                <a:lnTo>
                  <a:pt x="4280" y="64"/>
                </a:lnTo>
                <a:lnTo>
                  <a:pt x="4280" y="64"/>
                </a:lnTo>
                <a:lnTo>
                  <a:pt x="4286" y="66"/>
                </a:lnTo>
                <a:lnTo>
                  <a:pt x="4286" y="66"/>
                </a:lnTo>
                <a:lnTo>
                  <a:pt x="4294" y="66"/>
                </a:lnTo>
                <a:lnTo>
                  <a:pt x="4294" y="66"/>
                </a:lnTo>
                <a:lnTo>
                  <a:pt x="4298" y="62"/>
                </a:lnTo>
                <a:lnTo>
                  <a:pt x="4302" y="58"/>
                </a:lnTo>
                <a:lnTo>
                  <a:pt x="4302" y="58"/>
                </a:lnTo>
                <a:lnTo>
                  <a:pt x="4302" y="54"/>
                </a:lnTo>
                <a:lnTo>
                  <a:pt x="4302" y="50"/>
                </a:lnTo>
                <a:lnTo>
                  <a:pt x="4302" y="50"/>
                </a:lnTo>
                <a:lnTo>
                  <a:pt x="4300" y="48"/>
                </a:lnTo>
                <a:lnTo>
                  <a:pt x="4298" y="48"/>
                </a:lnTo>
                <a:lnTo>
                  <a:pt x="4298" y="48"/>
                </a:lnTo>
                <a:lnTo>
                  <a:pt x="4296" y="50"/>
                </a:lnTo>
                <a:lnTo>
                  <a:pt x="4296" y="52"/>
                </a:lnTo>
                <a:lnTo>
                  <a:pt x="4296" y="52"/>
                </a:lnTo>
                <a:lnTo>
                  <a:pt x="4296" y="56"/>
                </a:lnTo>
                <a:lnTo>
                  <a:pt x="4296" y="56"/>
                </a:lnTo>
                <a:lnTo>
                  <a:pt x="4292" y="60"/>
                </a:lnTo>
                <a:lnTo>
                  <a:pt x="4292" y="60"/>
                </a:lnTo>
                <a:lnTo>
                  <a:pt x="4286" y="62"/>
                </a:lnTo>
                <a:lnTo>
                  <a:pt x="4282" y="60"/>
                </a:lnTo>
                <a:lnTo>
                  <a:pt x="4282" y="60"/>
                </a:lnTo>
                <a:lnTo>
                  <a:pt x="4278" y="58"/>
                </a:lnTo>
                <a:lnTo>
                  <a:pt x="4276" y="54"/>
                </a:lnTo>
                <a:lnTo>
                  <a:pt x="4276" y="54"/>
                </a:lnTo>
                <a:lnTo>
                  <a:pt x="4276" y="50"/>
                </a:lnTo>
                <a:lnTo>
                  <a:pt x="4276" y="44"/>
                </a:lnTo>
                <a:lnTo>
                  <a:pt x="4276" y="44"/>
                </a:lnTo>
                <a:lnTo>
                  <a:pt x="4280" y="38"/>
                </a:lnTo>
                <a:lnTo>
                  <a:pt x="4288" y="34"/>
                </a:lnTo>
                <a:lnTo>
                  <a:pt x="4288" y="34"/>
                </a:lnTo>
                <a:lnTo>
                  <a:pt x="4300" y="32"/>
                </a:lnTo>
                <a:lnTo>
                  <a:pt x="4314" y="32"/>
                </a:lnTo>
                <a:lnTo>
                  <a:pt x="4314" y="48"/>
                </a:lnTo>
                <a:lnTo>
                  <a:pt x="4314" y="48"/>
                </a:lnTo>
                <a:lnTo>
                  <a:pt x="4314" y="50"/>
                </a:lnTo>
                <a:lnTo>
                  <a:pt x="4316" y="50"/>
                </a:lnTo>
                <a:lnTo>
                  <a:pt x="4412" y="50"/>
                </a:lnTo>
                <a:lnTo>
                  <a:pt x="4412" y="150"/>
                </a:lnTo>
                <a:lnTo>
                  <a:pt x="4412" y="150"/>
                </a:lnTo>
                <a:lnTo>
                  <a:pt x="4414" y="148"/>
                </a:lnTo>
                <a:lnTo>
                  <a:pt x="4416" y="148"/>
                </a:lnTo>
                <a:lnTo>
                  <a:pt x="4432" y="148"/>
                </a:lnTo>
                <a:lnTo>
                  <a:pt x="4432" y="168"/>
                </a:lnTo>
                <a:lnTo>
                  <a:pt x="4432" y="168"/>
                </a:lnTo>
                <a:lnTo>
                  <a:pt x="4430" y="178"/>
                </a:lnTo>
                <a:lnTo>
                  <a:pt x="4430" y="178"/>
                </a:lnTo>
                <a:lnTo>
                  <a:pt x="4426" y="186"/>
                </a:lnTo>
                <a:lnTo>
                  <a:pt x="4420" y="190"/>
                </a:lnTo>
                <a:lnTo>
                  <a:pt x="4420" y="190"/>
                </a:lnTo>
                <a:lnTo>
                  <a:pt x="4416" y="190"/>
                </a:lnTo>
                <a:lnTo>
                  <a:pt x="4410" y="190"/>
                </a:lnTo>
                <a:lnTo>
                  <a:pt x="4410" y="190"/>
                </a:lnTo>
                <a:lnTo>
                  <a:pt x="4408" y="188"/>
                </a:lnTo>
                <a:lnTo>
                  <a:pt x="4404" y="184"/>
                </a:lnTo>
                <a:lnTo>
                  <a:pt x="4404" y="184"/>
                </a:lnTo>
                <a:lnTo>
                  <a:pt x="4404" y="180"/>
                </a:lnTo>
                <a:lnTo>
                  <a:pt x="4404" y="174"/>
                </a:lnTo>
                <a:lnTo>
                  <a:pt x="4404" y="174"/>
                </a:lnTo>
                <a:lnTo>
                  <a:pt x="4408" y="170"/>
                </a:lnTo>
                <a:lnTo>
                  <a:pt x="4408" y="170"/>
                </a:lnTo>
                <a:lnTo>
                  <a:pt x="4414" y="170"/>
                </a:lnTo>
                <a:lnTo>
                  <a:pt x="4414" y="170"/>
                </a:lnTo>
                <a:lnTo>
                  <a:pt x="4416" y="170"/>
                </a:lnTo>
                <a:lnTo>
                  <a:pt x="4416" y="168"/>
                </a:lnTo>
                <a:lnTo>
                  <a:pt x="4416" y="168"/>
                </a:lnTo>
                <a:lnTo>
                  <a:pt x="4416" y="166"/>
                </a:lnTo>
                <a:lnTo>
                  <a:pt x="4416" y="164"/>
                </a:lnTo>
                <a:lnTo>
                  <a:pt x="4416" y="164"/>
                </a:lnTo>
                <a:lnTo>
                  <a:pt x="4410" y="164"/>
                </a:lnTo>
                <a:lnTo>
                  <a:pt x="4406" y="164"/>
                </a:lnTo>
                <a:lnTo>
                  <a:pt x="4406" y="164"/>
                </a:lnTo>
                <a:lnTo>
                  <a:pt x="4402" y="168"/>
                </a:lnTo>
                <a:lnTo>
                  <a:pt x="4400" y="172"/>
                </a:lnTo>
                <a:lnTo>
                  <a:pt x="4400" y="172"/>
                </a:lnTo>
                <a:lnTo>
                  <a:pt x="4398" y="180"/>
                </a:lnTo>
                <a:lnTo>
                  <a:pt x="4400" y="186"/>
                </a:lnTo>
                <a:lnTo>
                  <a:pt x="4400" y="186"/>
                </a:lnTo>
                <a:lnTo>
                  <a:pt x="4404" y="190"/>
                </a:lnTo>
                <a:lnTo>
                  <a:pt x="4410" y="194"/>
                </a:lnTo>
                <a:lnTo>
                  <a:pt x="4410" y="194"/>
                </a:lnTo>
                <a:lnTo>
                  <a:pt x="4416" y="196"/>
                </a:lnTo>
                <a:lnTo>
                  <a:pt x="4416" y="196"/>
                </a:lnTo>
                <a:lnTo>
                  <a:pt x="4422" y="194"/>
                </a:lnTo>
                <a:lnTo>
                  <a:pt x="4422" y="194"/>
                </a:lnTo>
                <a:lnTo>
                  <a:pt x="4428" y="190"/>
                </a:lnTo>
                <a:lnTo>
                  <a:pt x="4430" y="188"/>
                </a:lnTo>
                <a:lnTo>
                  <a:pt x="4432" y="184"/>
                </a:lnTo>
                <a:lnTo>
                  <a:pt x="4432" y="282"/>
                </a:lnTo>
                <a:lnTo>
                  <a:pt x="4432" y="282"/>
                </a:lnTo>
                <a:lnTo>
                  <a:pt x="4430" y="280"/>
                </a:lnTo>
                <a:lnTo>
                  <a:pt x="4428" y="276"/>
                </a:lnTo>
                <a:lnTo>
                  <a:pt x="4422" y="274"/>
                </a:lnTo>
                <a:lnTo>
                  <a:pt x="4422" y="274"/>
                </a:lnTo>
                <a:lnTo>
                  <a:pt x="4416" y="272"/>
                </a:lnTo>
                <a:lnTo>
                  <a:pt x="4408" y="274"/>
                </a:lnTo>
                <a:lnTo>
                  <a:pt x="4408" y="274"/>
                </a:lnTo>
                <a:lnTo>
                  <a:pt x="4404" y="276"/>
                </a:lnTo>
                <a:lnTo>
                  <a:pt x="4400" y="282"/>
                </a:lnTo>
                <a:lnTo>
                  <a:pt x="4400" y="282"/>
                </a:lnTo>
                <a:lnTo>
                  <a:pt x="4398" y="286"/>
                </a:lnTo>
                <a:lnTo>
                  <a:pt x="4400" y="296"/>
                </a:lnTo>
                <a:lnTo>
                  <a:pt x="4400" y="296"/>
                </a:lnTo>
                <a:lnTo>
                  <a:pt x="4402" y="300"/>
                </a:lnTo>
                <a:lnTo>
                  <a:pt x="4406" y="302"/>
                </a:lnTo>
                <a:lnTo>
                  <a:pt x="4406" y="302"/>
                </a:lnTo>
                <a:lnTo>
                  <a:pt x="4410" y="304"/>
                </a:lnTo>
                <a:lnTo>
                  <a:pt x="4416" y="302"/>
                </a:lnTo>
                <a:lnTo>
                  <a:pt x="4416" y="302"/>
                </a:lnTo>
                <a:lnTo>
                  <a:pt x="4416" y="302"/>
                </a:lnTo>
                <a:lnTo>
                  <a:pt x="4416" y="300"/>
                </a:lnTo>
                <a:lnTo>
                  <a:pt x="4416" y="300"/>
                </a:lnTo>
                <a:lnTo>
                  <a:pt x="4416" y="298"/>
                </a:lnTo>
                <a:lnTo>
                  <a:pt x="4414" y="298"/>
                </a:lnTo>
                <a:lnTo>
                  <a:pt x="4414" y="298"/>
                </a:lnTo>
                <a:lnTo>
                  <a:pt x="4408" y="298"/>
                </a:lnTo>
                <a:lnTo>
                  <a:pt x="4408" y="298"/>
                </a:lnTo>
                <a:lnTo>
                  <a:pt x="4404" y="294"/>
                </a:lnTo>
                <a:lnTo>
                  <a:pt x="4404" y="294"/>
                </a:lnTo>
                <a:lnTo>
                  <a:pt x="4404" y="288"/>
                </a:lnTo>
                <a:lnTo>
                  <a:pt x="4404" y="284"/>
                </a:lnTo>
                <a:lnTo>
                  <a:pt x="4404" y="284"/>
                </a:lnTo>
                <a:lnTo>
                  <a:pt x="4408" y="280"/>
                </a:lnTo>
                <a:lnTo>
                  <a:pt x="4410" y="278"/>
                </a:lnTo>
                <a:lnTo>
                  <a:pt x="4410" y="278"/>
                </a:lnTo>
                <a:lnTo>
                  <a:pt x="4416" y="278"/>
                </a:lnTo>
                <a:lnTo>
                  <a:pt x="4420" y="278"/>
                </a:lnTo>
                <a:lnTo>
                  <a:pt x="4420" y="278"/>
                </a:lnTo>
                <a:lnTo>
                  <a:pt x="4426" y="282"/>
                </a:lnTo>
                <a:lnTo>
                  <a:pt x="4430" y="290"/>
                </a:lnTo>
                <a:lnTo>
                  <a:pt x="4430" y="290"/>
                </a:lnTo>
                <a:lnTo>
                  <a:pt x="4432" y="300"/>
                </a:lnTo>
                <a:lnTo>
                  <a:pt x="4432" y="314"/>
                </a:lnTo>
                <a:lnTo>
                  <a:pt x="4416" y="314"/>
                </a:lnTo>
                <a:lnTo>
                  <a:pt x="4416" y="314"/>
                </a:lnTo>
                <a:lnTo>
                  <a:pt x="4414" y="316"/>
                </a:lnTo>
                <a:lnTo>
                  <a:pt x="4412" y="318"/>
                </a:lnTo>
                <a:lnTo>
                  <a:pt x="4412" y="318"/>
                </a:lnTo>
                <a:close/>
                <a:moveTo>
                  <a:pt x="4432" y="142"/>
                </a:moveTo>
                <a:lnTo>
                  <a:pt x="4416" y="142"/>
                </a:lnTo>
                <a:lnTo>
                  <a:pt x="4416" y="50"/>
                </a:lnTo>
                <a:lnTo>
                  <a:pt x="4432" y="50"/>
                </a:lnTo>
                <a:lnTo>
                  <a:pt x="4432" y="142"/>
                </a:lnTo>
                <a:close/>
                <a:moveTo>
                  <a:pt x="4436" y="10"/>
                </a:moveTo>
                <a:lnTo>
                  <a:pt x="4450" y="10"/>
                </a:lnTo>
                <a:lnTo>
                  <a:pt x="4450" y="26"/>
                </a:lnTo>
                <a:lnTo>
                  <a:pt x="4436" y="26"/>
                </a:lnTo>
                <a:lnTo>
                  <a:pt x="4436" y="10"/>
                </a:lnTo>
                <a:close/>
                <a:moveTo>
                  <a:pt x="4432" y="30"/>
                </a:moveTo>
                <a:lnTo>
                  <a:pt x="4432" y="44"/>
                </a:lnTo>
                <a:lnTo>
                  <a:pt x="4416" y="44"/>
                </a:lnTo>
                <a:lnTo>
                  <a:pt x="4416" y="30"/>
                </a:lnTo>
                <a:lnTo>
                  <a:pt x="4432" y="30"/>
                </a:lnTo>
                <a:close/>
                <a:moveTo>
                  <a:pt x="4412" y="30"/>
                </a:moveTo>
                <a:lnTo>
                  <a:pt x="4412" y="44"/>
                </a:lnTo>
                <a:lnTo>
                  <a:pt x="4318" y="44"/>
                </a:lnTo>
                <a:lnTo>
                  <a:pt x="4318" y="32"/>
                </a:lnTo>
                <a:lnTo>
                  <a:pt x="4318" y="32"/>
                </a:lnTo>
                <a:lnTo>
                  <a:pt x="4332" y="32"/>
                </a:lnTo>
                <a:lnTo>
                  <a:pt x="4332" y="32"/>
                </a:lnTo>
                <a:lnTo>
                  <a:pt x="4360" y="30"/>
                </a:lnTo>
                <a:lnTo>
                  <a:pt x="4412" y="30"/>
                </a:lnTo>
                <a:close/>
                <a:moveTo>
                  <a:pt x="152" y="10"/>
                </a:moveTo>
                <a:lnTo>
                  <a:pt x="4314" y="10"/>
                </a:lnTo>
                <a:lnTo>
                  <a:pt x="4314" y="26"/>
                </a:lnTo>
                <a:lnTo>
                  <a:pt x="152" y="26"/>
                </a:lnTo>
                <a:lnTo>
                  <a:pt x="152" y="10"/>
                </a:lnTo>
                <a:close/>
                <a:moveTo>
                  <a:pt x="104" y="30"/>
                </a:moveTo>
                <a:lnTo>
                  <a:pt x="104" y="30"/>
                </a:lnTo>
                <a:lnTo>
                  <a:pt x="132" y="32"/>
                </a:lnTo>
                <a:lnTo>
                  <a:pt x="132" y="32"/>
                </a:lnTo>
                <a:lnTo>
                  <a:pt x="146" y="32"/>
                </a:lnTo>
                <a:lnTo>
                  <a:pt x="146" y="44"/>
                </a:lnTo>
                <a:lnTo>
                  <a:pt x="54" y="44"/>
                </a:lnTo>
                <a:lnTo>
                  <a:pt x="54" y="30"/>
                </a:lnTo>
                <a:lnTo>
                  <a:pt x="104" y="30"/>
                </a:lnTo>
                <a:close/>
                <a:moveTo>
                  <a:pt x="14" y="26"/>
                </a:moveTo>
                <a:lnTo>
                  <a:pt x="14" y="10"/>
                </a:lnTo>
                <a:lnTo>
                  <a:pt x="30" y="10"/>
                </a:lnTo>
                <a:lnTo>
                  <a:pt x="30" y="26"/>
                </a:lnTo>
                <a:lnTo>
                  <a:pt x="14" y="26"/>
                </a:lnTo>
                <a:close/>
                <a:moveTo>
                  <a:pt x="34" y="30"/>
                </a:moveTo>
                <a:lnTo>
                  <a:pt x="50" y="30"/>
                </a:lnTo>
                <a:lnTo>
                  <a:pt x="50" y="44"/>
                </a:lnTo>
                <a:lnTo>
                  <a:pt x="34" y="44"/>
                </a:lnTo>
                <a:lnTo>
                  <a:pt x="34" y="30"/>
                </a:lnTo>
                <a:close/>
                <a:moveTo>
                  <a:pt x="50" y="50"/>
                </a:moveTo>
                <a:lnTo>
                  <a:pt x="50" y="142"/>
                </a:lnTo>
                <a:lnTo>
                  <a:pt x="34" y="142"/>
                </a:lnTo>
                <a:lnTo>
                  <a:pt x="34" y="50"/>
                </a:lnTo>
                <a:lnTo>
                  <a:pt x="50" y="50"/>
                </a:lnTo>
                <a:close/>
                <a:moveTo>
                  <a:pt x="14" y="314"/>
                </a:moveTo>
                <a:lnTo>
                  <a:pt x="14" y="148"/>
                </a:lnTo>
                <a:lnTo>
                  <a:pt x="26" y="148"/>
                </a:lnTo>
                <a:lnTo>
                  <a:pt x="26" y="148"/>
                </a:lnTo>
                <a:lnTo>
                  <a:pt x="26" y="160"/>
                </a:lnTo>
                <a:lnTo>
                  <a:pt x="28" y="164"/>
                </a:lnTo>
                <a:lnTo>
                  <a:pt x="30" y="168"/>
                </a:lnTo>
                <a:lnTo>
                  <a:pt x="30" y="300"/>
                </a:lnTo>
                <a:lnTo>
                  <a:pt x="30" y="300"/>
                </a:lnTo>
                <a:lnTo>
                  <a:pt x="28" y="304"/>
                </a:lnTo>
                <a:lnTo>
                  <a:pt x="26" y="306"/>
                </a:lnTo>
                <a:lnTo>
                  <a:pt x="26" y="314"/>
                </a:lnTo>
                <a:lnTo>
                  <a:pt x="14" y="314"/>
                </a:lnTo>
                <a:close/>
                <a:moveTo>
                  <a:pt x="34" y="318"/>
                </a:moveTo>
                <a:lnTo>
                  <a:pt x="50" y="318"/>
                </a:lnTo>
                <a:lnTo>
                  <a:pt x="50" y="416"/>
                </a:lnTo>
                <a:lnTo>
                  <a:pt x="34" y="416"/>
                </a:lnTo>
                <a:lnTo>
                  <a:pt x="34" y="318"/>
                </a:lnTo>
                <a:close/>
                <a:moveTo>
                  <a:pt x="30" y="454"/>
                </a:moveTo>
                <a:lnTo>
                  <a:pt x="14" y="454"/>
                </a:lnTo>
                <a:lnTo>
                  <a:pt x="14" y="440"/>
                </a:lnTo>
                <a:lnTo>
                  <a:pt x="30" y="440"/>
                </a:lnTo>
                <a:lnTo>
                  <a:pt x="30" y="454"/>
                </a:lnTo>
                <a:close/>
                <a:moveTo>
                  <a:pt x="34" y="436"/>
                </a:moveTo>
                <a:lnTo>
                  <a:pt x="34" y="420"/>
                </a:lnTo>
                <a:lnTo>
                  <a:pt x="50" y="420"/>
                </a:lnTo>
                <a:lnTo>
                  <a:pt x="50" y="436"/>
                </a:lnTo>
                <a:lnTo>
                  <a:pt x="34" y="436"/>
                </a:lnTo>
                <a:close/>
                <a:moveTo>
                  <a:pt x="54" y="436"/>
                </a:moveTo>
                <a:lnTo>
                  <a:pt x="54" y="420"/>
                </a:lnTo>
                <a:lnTo>
                  <a:pt x="146" y="420"/>
                </a:lnTo>
                <a:lnTo>
                  <a:pt x="146" y="436"/>
                </a:lnTo>
                <a:lnTo>
                  <a:pt x="146" y="436"/>
                </a:lnTo>
                <a:lnTo>
                  <a:pt x="132" y="436"/>
                </a:lnTo>
                <a:lnTo>
                  <a:pt x="132" y="436"/>
                </a:lnTo>
                <a:lnTo>
                  <a:pt x="104" y="436"/>
                </a:lnTo>
                <a:lnTo>
                  <a:pt x="54" y="436"/>
                </a:lnTo>
                <a:close/>
                <a:moveTo>
                  <a:pt x="4314" y="454"/>
                </a:moveTo>
                <a:lnTo>
                  <a:pt x="152" y="454"/>
                </a:lnTo>
                <a:lnTo>
                  <a:pt x="152" y="440"/>
                </a:lnTo>
                <a:lnTo>
                  <a:pt x="4314" y="440"/>
                </a:lnTo>
                <a:lnTo>
                  <a:pt x="4314" y="454"/>
                </a:lnTo>
                <a:close/>
                <a:moveTo>
                  <a:pt x="4360" y="436"/>
                </a:moveTo>
                <a:lnTo>
                  <a:pt x="4360" y="436"/>
                </a:lnTo>
                <a:lnTo>
                  <a:pt x="4332" y="436"/>
                </a:lnTo>
                <a:lnTo>
                  <a:pt x="4332" y="436"/>
                </a:lnTo>
                <a:lnTo>
                  <a:pt x="4318" y="436"/>
                </a:lnTo>
                <a:lnTo>
                  <a:pt x="4318" y="420"/>
                </a:lnTo>
                <a:lnTo>
                  <a:pt x="4412" y="420"/>
                </a:lnTo>
                <a:lnTo>
                  <a:pt x="4412" y="436"/>
                </a:lnTo>
                <a:lnTo>
                  <a:pt x="4360" y="436"/>
                </a:lnTo>
                <a:close/>
                <a:moveTo>
                  <a:pt x="4450" y="440"/>
                </a:moveTo>
                <a:lnTo>
                  <a:pt x="4450" y="454"/>
                </a:lnTo>
                <a:lnTo>
                  <a:pt x="4436" y="454"/>
                </a:lnTo>
                <a:lnTo>
                  <a:pt x="4436" y="440"/>
                </a:lnTo>
                <a:lnTo>
                  <a:pt x="4450" y="440"/>
                </a:lnTo>
                <a:close/>
                <a:moveTo>
                  <a:pt x="4432" y="436"/>
                </a:moveTo>
                <a:lnTo>
                  <a:pt x="4416" y="436"/>
                </a:lnTo>
                <a:lnTo>
                  <a:pt x="4416" y="420"/>
                </a:lnTo>
                <a:lnTo>
                  <a:pt x="4432" y="420"/>
                </a:lnTo>
                <a:lnTo>
                  <a:pt x="4432" y="436"/>
                </a:lnTo>
                <a:close/>
                <a:moveTo>
                  <a:pt x="4416" y="416"/>
                </a:moveTo>
                <a:lnTo>
                  <a:pt x="4416" y="318"/>
                </a:lnTo>
                <a:lnTo>
                  <a:pt x="4432" y="318"/>
                </a:lnTo>
                <a:lnTo>
                  <a:pt x="4432" y="416"/>
                </a:lnTo>
                <a:lnTo>
                  <a:pt x="4416" y="416"/>
                </a:lnTo>
                <a:close/>
                <a:moveTo>
                  <a:pt x="4450" y="148"/>
                </a:moveTo>
                <a:lnTo>
                  <a:pt x="4450" y="314"/>
                </a:lnTo>
                <a:lnTo>
                  <a:pt x="4438" y="314"/>
                </a:lnTo>
                <a:lnTo>
                  <a:pt x="4438" y="314"/>
                </a:lnTo>
                <a:lnTo>
                  <a:pt x="4438" y="306"/>
                </a:lnTo>
                <a:lnTo>
                  <a:pt x="4436" y="300"/>
                </a:lnTo>
                <a:lnTo>
                  <a:pt x="4436" y="168"/>
                </a:lnTo>
                <a:lnTo>
                  <a:pt x="4436" y="168"/>
                </a:lnTo>
                <a:lnTo>
                  <a:pt x="4438" y="160"/>
                </a:lnTo>
                <a:lnTo>
                  <a:pt x="4438" y="148"/>
                </a:lnTo>
                <a:lnTo>
                  <a:pt x="4450" y="148"/>
                </a:lnTo>
                <a:close/>
              </a:path>
            </a:pathLst>
          </a:custGeom>
          <a:solidFill>
            <a:srgbClr val="1F1F7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Rectangle 25"/>
          <p:cNvSpPr>
            <a:spLocks noChangeArrowheads="1"/>
          </p:cNvSpPr>
          <p:nvPr/>
        </p:nvSpPr>
        <p:spPr bwMode="auto">
          <a:xfrm>
            <a:off x="0" y="9394092"/>
            <a:ext cx="4505325" cy="1297721"/>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Rectangle 26"/>
          <p:cNvSpPr>
            <a:spLocks noChangeArrowheads="1"/>
          </p:cNvSpPr>
          <p:nvPr/>
        </p:nvSpPr>
        <p:spPr bwMode="auto">
          <a:xfrm>
            <a:off x="1" y="9119892"/>
            <a:ext cx="4505324" cy="274200"/>
          </a:xfrm>
          <a:prstGeom prst="rect">
            <a:avLst/>
          </a:prstGeom>
          <a:solidFill>
            <a:srgbClr val="D0B0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9" name="図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04" y="91430"/>
            <a:ext cx="850620" cy="1088370"/>
          </a:xfrm>
          <a:prstGeom prst="rect">
            <a:avLst/>
          </a:prstGeom>
        </p:spPr>
      </p:pic>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041" y="365272"/>
            <a:ext cx="853369" cy="810701"/>
          </a:xfrm>
          <a:prstGeom prst="rect">
            <a:avLst/>
          </a:prstGeom>
        </p:spPr>
      </p:pic>
      <p:sp>
        <p:nvSpPr>
          <p:cNvPr id="41" name="テキスト ボックス 40"/>
          <p:cNvSpPr txBox="1"/>
          <p:nvPr/>
        </p:nvSpPr>
        <p:spPr>
          <a:xfrm>
            <a:off x="824742" y="-36921"/>
            <a:ext cx="6734933" cy="923330"/>
          </a:xfrm>
          <a:prstGeom prst="rect">
            <a:avLst/>
          </a:prstGeom>
          <a:noFill/>
        </p:spPr>
        <p:txBody>
          <a:bodyPr wrap="square" rtlCol="0">
            <a:spAutoFit/>
          </a:bodyPr>
          <a:lstStyle/>
          <a:p>
            <a:pPr algn="ctr"/>
            <a:r>
              <a:rPr lang="ja-JP" altLang="en-US" sz="5400" b="1" dirty="0">
                <a:solidFill>
                  <a:srgbClr val="D0B03A"/>
                </a:solidFill>
                <a:latin typeface="ＭＳ 明朝" panose="02020609040205080304" pitchFamily="17" charset="-128"/>
                <a:ea typeface="ＭＳ 明朝" panose="02020609040205080304" pitchFamily="17" charset="-128"/>
              </a:rPr>
              <a:t>島松旭町だより</a:t>
            </a:r>
            <a:r>
              <a:rPr lang="en-US" altLang="ja-JP" sz="2400" b="1" dirty="0">
                <a:solidFill>
                  <a:srgbClr val="D0B03A"/>
                </a:solidFill>
                <a:latin typeface="ＭＳ 明朝" panose="02020609040205080304" pitchFamily="17" charset="-128"/>
                <a:ea typeface="ＭＳ 明朝" panose="02020609040205080304" pitchFamily="17" charset="-128"/>
              </a:rPr>
              <a:t>(3,4</a:t>
            </a:r>
            <a:r>
              <a:rPr lang="ja-JP" altLang="en-US" sz="2400" b="1" dirty="0">
                <a:solidFill>
                  <a:srgbClr val="D0B03A"/>
                </a:solidFill>
                <a:latin typeface="ＭＳ 明朝" panose="02020609040205080304" pitchFamily="17" charset="-128"/>
                <a:ea typeface="ＭＳ 明朝" panose="02020609040205080304" pitchFamily="17" charset="-128"/>
              </a:rPr>
              <a:t>月</a:t>
            </a:r>
            <a:r>
              <a:rPr lang="en-US" altLang="ja-JP" sz="2400" b="1" dirty="0">
                <a:solidFill>
                  <a:srgbClr val="D0B03A"/>
                </a:solidFill>
                <a:latin typeface="ＭＳ 明朝" panose="02020609040205080304" pitchFamily="17" charset="-128"/>
                <a:ea typeface="ＭＳ 明朝" panose="02020609040205080304" pitchFamily="17" charset="-128"/>
              </a:rPr>
              <a:t>)</a:t>
            </a:r>
            <a:endParaRPr kumimoji="1" lang="ja-JP" altLang="en-US" sz="2400" b="1" dirty="0">
              <a:solidFill>
                <a:srgbClr val="D0B03A"/>
              </a:solidFill>
              <a:latin typeface="ＭＳ 明朝" panose="02020609040205080304" pitchFamily="17" charset="-128"/>
              <a:ea typeface="ＭＳ 明朝" panose="02020609040205080304" pitchFamily="17" charset="-128"/>
            </a:endParaRPr>
          </a:p>
        </p:txBody>
      </p:sp>
      <p:sp>
        <p:nvSpPr>
          <p:cNvPr id="42" name="テキスト ボックス 41"/>
          <p:cNvSpPr txBox="1"/>
          <p:nvPr/>
        </p:nvSpPr>
        <p:spPr>
          <a:xfrm>
            <a:off x="637493" y="897339"/>
            <a:ext cx="6360885" cy="307777"/>
          </a:xfrm>
          <a:prstGeom prst="rect">
            <a:avLst/>
          </a:prstGeom>
          <a:noFill/>
        </p:spPr>
        <p:txBody>
          <a:bodyPr wrap="square" rtlCol="0">
            <a:spAutoFit/>
          </a:bodyPr>
          <a:lstStyle/>
          <a:p>
            <a:r>
              <a:rPr lang="ja-JP" altLang="en-US" sz="1400" b="1" dirty="0">
                <a:solidFill>
                  <a:schemeClr val="bg1"/>
                </a:solidFill>
                <a:latin typeface="ＭＳ 明朝" panose="02020609040205080304" pitchFamily="17" charset="-128"/>
                <a:ea typeface="ＭＳ 明朝" panose="02020609040205080304" pitchFamily="17" charset="-128"/>
              </a:rPr>
              <a:t>ひとりがみんなのために・みんながひとりのために、災害に強い街づくりを</a:t>
            </a:r>
            <a:endParaRPr kumimoji="1" lang="ja-JP" altLang="en-US" sz="1400" b="1" dirty="0">
              <a:solidFill>
                <a:schemeClr val="bg1"/>
              </a:solidFill>
              <a:latin typeface="ＭＳ 明朝" panose="02020609040205080304" pitchFamily="17" charset="-128"/>
              <a:ea typeface="ＭＳ 明朝" panose="02020609040205080304" pitchFamily="17" charset="-128"/>
            </a:endParaRPr>
          </a:p>
        </p:txBody>
      </p:sp>
      <p:sp>
        <p:nvSpPr>
          <p:cNvPr id="43" name="テキスト ボックス 42"/>
          <p:cNvSpPr txBox="1"/>
          <p:nvPr/>
        </p:nvSpPr>
        <p:spPr>
          <a:xfrm>
            <a:off x="326068" y="5871051"/>
            <a:ext cx="2125926" cy="338554"/>
          </a:xfrm>
          <a:prstGeom prst="rect">
            <a:avLst/>
          </a:prstGeom>
          <a:noFill/>
        </p:spPr>
        <p:txBody>
          <a:bodyPr wrap="square" rtlCol="0">
            <a:spAutoFit/>
          </a:bodyPr>
          <a:lstStyle/>
          <a:p>
            <a:pPr algn="ctr"/>
            <a:r>
              <a:rPr kumimoji="1" lang="ja-JP" altLang="en-US" sz="1600" b="1" dirty="0">
                <a:solidFill>
                  <a:srgbClr val="D0B03A"/>
                </a:solidFill>
                <a:latin typeface="ＭＳ 明朝" panose="02020609040205080304" pitchFamily="17" charset="-128"/>
                <a:ea typeface="ＭＳ 明朝" panose="02020609040205080304" pitchFamily="17" charset="-128"/>
              </a:rPr>
              <a:t>衛生部</a:t>
            </a:r>
          </a:p>
        </p:txBody>
      </p:sp>
      <p:grpSp>
        <p:nvGrpSpPr>
          <p:cNvPr id="68" name="グループ化 67"/>
          <p:cNvGrpSpPr/>
          <p:nvPr/>
        </p:nvGrpSpPr>
        <p:grpSpPr>
          <a:xfrm>
            <a:off x="2698749" y="5841769"/>
            <a:ext cx="4636040" cy="2206625"/>
            <a:chOff x="2739208" y="6067425"/>
            <a:chExt cx="4636040" cy="2206625"/>
          </a:xfrm>
        </p:grpSpPr>
        <p:grpSp>
          <p:nvGrpSpPr>
            <p:cNvPr id="47" name="Group 14"/>
            <p:cNvGrpSpPr>
              <a:grpSpLocks noChangeAspect="1"/>
            </p:cNvGrpSpPr>
            <p:nvPr/>
          </p:nvGrpSpPr>
          <p:grpSpPr bwMode="auto">
            <a:xfrm>
              <a:off x="2739208" y="6067425"/>
              <a:ext cx="2238375" cy="2206625"/>
              <a:chOff x="376" y="3707"/>
              <a:chExt cx="1410" cy="1390"/>
            </a:xfrm>
          </p:grpSpPr>
          <p:sp>
            <p:nvSpPr>
              <p:cNvPr id="48" name="Freeform 15"/>
              <p:cNvSpPr>
                <a:spLocks/>
              </p:cNvSpPr>
              <p:nvPr/>
            </p:nvSpPr>
            <p:spPr bwMode="auto">
              <a:xfrm>
                <a:off x="376" y="3707"/>
                <a:ext cx="1410" cy="1390"/>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noFill/>
              <a:ln w="12700">
                <a:solidFill>
                  <a:srgbClr val="1F1F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6"/>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 name="T44" fmla="*/ 0 w 1410"/>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lnTo>
                      <a:pt x="0" y="264"/>
                    </a:lnTo>
                    <a:close/>
                  </a:path>
                </a:pathLst>
              </a:custGeom>
              <a:solidFill>
                <a:srgbClr val="1F1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7"/>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 name="テキスト ボックス 50"/>
            <p:cNvSpPr txBox="1"/>
            <p:nvPr/>
          </p:nvSpPr>
          <p:spPr>
            <a:xfrm>
              <a:off x="2815409" y="6101372"/>
              <a:ext cx="2054247" cy="338554"/>
            </a:xfrm>
            <a:prstGeom prst="rect">
              <a:avLst/>
            </a:prstGeom>
            <a:noFill/>
          </p:spPr>
          <p:txBody>
            <a:bodyPr wrap="square" rtlCol="0">
              <a:spAutoFit/>
            </a:bodyPr>
            <a:lstStyle/>
            <a:p>
              <a:pPr algn="ctr"/>
              <a:r>
                <a:rPr kumimoji="1" lang="ja-JP" altLang="en-US" sz="1600" b="1" dirty="0">
                  <a:solidFill>
                    <a:srgbClr val="D0B03A"/>
                  </a:solidFill>
                  <a:latin typeface="ＭＳ 明朝" panose="02020609040205080304" pitchFamily="17" charset="-128"/>
                  <a:ea typeface="ＭＳ 明朝" panose="02020609040205080304" pitchFamily="17" charset="-128"/>
                </a:rPr>
                <a:t>防犯部</a:t>
              </a:r>
            </a:p>
          </p:txBody>
        </p:sp>
        <p:sp>
          <p:nvSpPr>
            <p:cNvPr id="55" name="テキスト ボックス 54"/>
            <p:cNvSpPr txBox="1"/>
            <p:nvPr/>
          </p:nvSpPr>
          <p:spPr>
            <a:xfrm>
              <a:off x="5054262" y="7963999"/>
              <a:ext cx="2320986" cy="276999"/>
            </a:xfrm>
            <a:prstGeom prst="rect">
              <a:avLst/>
            </a:prstGeom>
            <a:noFill/>
          </p:spPr>
          <p:txBody>
            <a:bodyPr wrap="square" rtlCol="0">
              <a:spAutoFit/>
            </a:bodyPr>
            <a:lstStyle/>
            <a:p>
              <a:pPr algn="ctr"/>
              <a:r>
                <a:rPr lang="ja-JP" altLang="en-US" sz="1200" b="1" dirty="0">
                  <a:latin typeface="ＭＳ 明朝" panose="02020609040205080304" pitchFamily="17" charset="-128"/>
                  <a:ea typeface="ＭＳ 明朝" panose="02020609040205080304" pitchFamily="17" charset="-128"/>
                </a:rPr>
                <a:t>広報・回覧板仕分け作業</a:t>
              </a:r>
              <a:endParaRPr lang="ja-JP" altLang="en-US" sz="1000" b="1" dirty="0">
                <a:latin typeface="ＭＳ 明朝" panose="02020609040205080304" pitchFamily="17" charset="-128"/>
                <a:ea typeface="ＭＳ 明朝" panose="02020609040205080304" pitchFamily="17" charset="-128"/>
              </a:endParaRPr>
            </a:p>
          </p:txBody>
        </p:sp>
      </p:grpSp>
      <p:grpSp>
        <p:nvGrpSpPr>
          <p:cNvPr id="67" name="グループ化 66"/>
          <p:cNvGrpSpPr/>
          <p:nvPr/>
        </p:nvGrpSpPr>
        <p:grpSpPr>
          <a:xfrm>
            <a:off x="2695363" y="5841769"/>
            <a:ext cx="4629361" cy="2206625"/>
            <a:chOff x="2839962" y="6067425"/>
            <a:chExt cx="4629361" cy="2206625"/>
          </a:xfrm>
        </p:grpSpPr>
        <p:grpSp>
          <p:nvGrpSpPr>
            <p:cNvPr id="56" name="Group 14"/>
            <p:cNvGrpSpPr>
              <a:grpSpLocks noChangeAspect="1"/>
            </p:cNvGrpSpPr>
            <p:nvPr/>
          </p:nvGrpSpPr>
          <p:grpSpPr bwMode="auto">
            <a:xfrm>
              <a:off x="5230948" y="6067425"/>
              <a:ext cx="2238375" cy="2206625"/>
              <a:chOff x="376" y="3707"/>
              <a:chExt cx="1410" cy="1390"/>
            </a:xfrm>
          </p:grpSpPr>
          <p:sp>
            <p:nvSpPr>
              <p:cNvPr id="57" name="Freeform 15"/>
              <p:cNvSpPr>
                <a:spLocks/>
              </p:cNvSpPr>
              <p:nvPr/>
            </p:nvSpPr>
            <p:spPr bwMode="auto">
              <a:xfrm>
                <a:off x="376" y="3707"/>
                <a:ext cx="1410" cy="1390"/>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noFill/>
              <a:ln w="12700">
                <a:solidFill>
                  <a:srgbClr val="1F1F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6"/>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 name="T44" fmla="*/ 0 w 1410"/>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lnTo>
                      <a:pt x="0" y="264"/>
                    </a:lnTo>
                    <a:close/>
                  </a:path>
                </a:pathLst>
              </a:custGeom>
              <a:solidFill>
                <a:srgbClr val="1F1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59" name="Freeform 17"/>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0" name="テキスト ボックス 59"/>
            <p:cNvSpPr txBox="1"/>
            <p:nvPr/>
          </p:nvSpPr>
          <p:spPr>
            <a:xfrm>
              <a:off x="5353716" y="6101372"/>
              <a:ext cx="2075363" cy="338554"/>
            </a:xfrm>
            <a:prstGeom prst="rect">
              <a:avLst/>
            </a:prstGeom>
            <a:noFill/>
          </p:spPr>
          <p:txBody>
            <a:bodyPr wrap="square" rtlCol="0">
              <a:spAutoFit/>
            </a:bodyPr>
            <a:lstStyle/>
            <a:p>
              <a:pPr algn="ctr"/>
              <a:r>
                <a:rPr kumimoji="1" lang="ja-JP" altLang="en-US" sz="1600" b="1" dirty="0">
                  <a:solidFill>
                    <a:srgbClr val="D0B03A"/>
                  </a:solidFill>
                  <a:latin typeface="ＭＳ 明朝" panose="02020609040205080304" pitchFamily="17" charset="-128"/>
                  <a:ea typeface="ＭＳ 明朝" panose="02020609040205080304" pitchFamily="17" charset="-128"/>
                </a:rPr>
                <a:t>支援部始動</a:t>
              </a:r>
            </a:p>
          </p:txBody>
        </p:sp>
        <p:sp>
          <p:nvSpPr>
            <p:cNvPr id="65" name="テキスト ボックス 64"/>
            <p:cNvSpPr txBox="1"/>
            <p:nvPr/>
          </p:nvSpPr>
          <p:spPr>
            <a:xfrm>
              <a:off x="2839962" y="7969394"/>
              <a:ext cx="2198132" cy="246221"/>
            </a:xfrm>
            <a:prstGeom prst="rect">
              <a:avLst/>
            </a:prstGeom>
            <a:noFill/>
          </p:spPr>
          <p:txBody>
            <a:bodyPr wrap="square" rtlCol="0">
              <a:spAutoFit/>
            </a:bodyPr>
            <a:lstStyle/>
            <a:p>
              <a:pPr algn="ctr"/>
              <a:r>
                <a:rPr lang="ja-JP" altLang="en-US" sz="1000" b="1" dirty="0">
                  <a:latin typeface="ＭＳ 明朝" panose="02020609040205080304" pitchFamily="17" charset="-128"/>
                  <a:ea typeface="ＭＳ 明朝" panose="02020609040205080304" pitchFamily="17" charset="-128"/>
                </a:rPr>
                <a:t>２０号・あさひ公園通り交差点</a:t>
              </a:r>
            </a:p>
          </p:txBody>
        </p:sp>
      </p:grpSp>
      <p:sp>
        <p:nvSpPr>
          <p:cNvPr id="70" name="正方形/長方形 69"/>
          <p:cNvSpPr/>
          <p:nvPr/>
        </p:nvSpPr>
        <p:spPr>
          <a:xfrm>
            <a:off x="270328" y="5386631"/>
            <a:ext cx="166791" cy="289560"/>
          </a:xfrm>
          <a:prstGeom prst="rect">
            <a:avLst/>
          </a:prstGeom>
          <a:solidFill>
            <a:srgbClr val="D0B03A"/>
          </a:solidFill>
          <a:ln>
            <a:solidFill>
              <a:srgbClr val="D0B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p:nvPr/>
        </p:nvCxnSpPr>
        <p:spPr>
          <a:xfrm>
            <a:off x="437120" y="5676191"/>
            <a:ext cx="6764837" cy="0"/>
          </a:xfrm>
          <a:prstGeom prst="line">
            <a:avLst/>
          </a:prstGeom>
          <a:ln w="9525">
            <a:solidFill>
              <a:srgbClr val="D0B03A"/>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409601" y="8132947"/>
            <a:ext cx="6921307" cy="1277273"/>
          </a:xfrm>
          <a:prstGeom prst="rect">
            <a:avLst/>
          </a:prstGeom>
          <a:noFill/>
        </p:spPr>
        <p:txBody>
          <a:bodyPr wrap="square" rtlCol="0">
            <a:spAutoFit/>
          </a:bodyPr>
          <a:lstStyle/>
          <a:p>
            <a:r>
              <a:rPr lang="en-US" altLang="ja-JP" sz="1100" dirty="0">
                <a:latin typeface="HG明朝E" panose="02020909000000000000" pitchFamily="17" charset="-128"/>
                <a:ea typeface="HG明朝E" panose="02020909000000000000" pitchFamily="17" charset="-128"/>
              </a:rPr>
              <a:t>【2/28】</a:t>
            </a:r>
            <a:r>
              <a:rPr lang="ja-JP" altLang="en-US" sz="1100" dirty="0">
                <a:latin typeface="HG明朝E" panose="02020909000000000000" pitchFamily="17" charset="-128"/>
                <a:ea typeface="HG明朝E" panose="02020909000000000000" pitchFamily="17" charset="-128"/>
              </a:rPr>
              <a:t>支援部が広報・回覧板仕分け作業を開始致しました。</a:t>
            </a:r>
            <a:r>
              <a:rPr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一部区長・ボランティアの方も参加</a:t>
            </a:r>
            <a:r>
              <a:rPr lang="en-US" altLang="ja-JP" sz="1100" dirty="0">
                <a:latin typeface="HG明朝E" panose="02020909000000000000" pitchFamily="17" charset="-128"/>
                <a:ea typeface="HG明朝E" panose="02020909000000000000" pitchFamily="17" charset="-128"/>
              </a:rPr>
              <a:t>)</a:t>
            </a:r>
            <a:endParaRPr lang="ja-JP" altLang="en-US" sz="1100" dirty="0">
              <a:latin typeface="HG明朝E" panose="02020909000000000000" pitchFamily="17" charset="-128"/>
              <a:ea typeface="HG明朝E" panose="02020909000000000000" pitchFamily="17" charset="-128"/>
            </a:endParaRPr>
          </a:p>
          <a:p>
            <a:r>
              <a:rPr kumimoji="1" lang="en-US" altLang="ja-JP" sz="1100" dirty="0">
                <a:latin typeface="HG明朝E" panose="02020909000000000000" pitchFamily="17" charset="-128"/>
                <a:ea typeface="HG明朝E" panose="02020909000000000000" pitchFamily="17" charset="-128"/>
              </a:rPr>
              <a:t>【3</a:t>
            </a:r>
            <a:r>
              <a:rPr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下旬</a:t>
            </a:r>
            <a:r>
              <a:rPr kumimoji="1"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令和７年度生活環境改善要望により、スピード抑制看板取付け</a:t>
            </a:r>
            <a:r>
              <a:rPr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夜点滅します</a:t>
            </a:r>
            <a:r>
              <a:rPr lang="en-US" altLang="ja-JP" sz="1100" dirty="0">
                <a:latin typeface="HG明朝E" panose="02020909000000000000" pitchFamily="17" charset="-128"/>
                <a:ea typeface="HG明朝E" panose="02020909000000000000" pitchFamily="17" charset="-128"/>
              </a:rPr>
              <a:t>)</a:t>
            </a:r>
            <a:endParaRPr lang="ja-JP" altLang="en-US" sz="1100" dirty="0">
              <a:latin typeface="HG明朝E" panose="02020909000000000000" pitchFamily="17" charset="-128"/>
              <a:ea typeface="HG明朝E" panose="02020909000000000000" pitchFamily="17" charset="-128"/>
            </a:endParaRPr>
          </a:p>
          <a:p>
            <a:r>
              <a:rPr lang="en-US" altLang="ja-JP" sz="1100" dirty="0">
                <a:latin typeface="HG明朝E" panose="02020909000000000000" pitchFamily="17" charset="-128"/>
                <a:ea typeface="HG明朝E" panose="02020909000000000000" pitchFamily="17" charset="-128"/>
              </a:rPr>
              <a:t>【4/</a:t>
            </a:r>
            <a:r>
              <a:rPr lang="ja-JP" altLang="en-US" sz="1100" dirty="0">
                <a:latin typeface="HG明朝E" panose="02020909000000000000" pitchFamily="17" charset="-128"/>
                <a:ea typeface="HG明朝E" panose="02020909000000000000" pitchFamily="17" charset="-128"/>
              </a:rPr>
              <a:t>上旬</a:t>
            </a:r>
            <a:r>
              <a:rPr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市が、南１９号・スクールゾーン交差点の横断歩道２ヶ所を「とまって</a:t>
            </a:r>
            <a:r>
              <a:rPr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」プレート交換</a:t>
            </a:r>
          </a:p>
          <a:p>
            <a:r>
              <a:rPr lang="en-US" altLang="ja-JP" sz="1100" dirty="0">
                <a:latin typeface="HG明朝E" panose="02020909000000000000" pitchFamily="17" charset="-128"/>
                <a:ea typeface="HG明朝E" panose="02020909000000000000" pitchFamily="17" charset="-128"/>
              </a:rPr>
              <a:t>【4/6</a:t>
            </a:r>
            <a:r>
              <a:rPr lang="ja-JP" altLang="en-US" sz="1100" dirty="0">
                <a:latin typeface="HG明朝E" panose="02020909000000000000" pitchFamily="17" charset="-128"/>
                <a:ea typeface="HG明朝E" panose="02020909000000000000" pitchFamily="17" charset="-128"/>
              </a:rPr>
              <a:t>～</a:t>
            </a:r>
            <a:r>
              <a:rPr lang="en-US" altLang="ja-JP" sz="1100" dirty="0">
                <a:latin typeface="HG明朝E" panose="02020909000000000000" pitchFamily="17" charset="-128"/>
                <a:ea typeface="HG明朝E" panose="02020909000000000000" pitchFamily="17" charset="-128"/>
              </a:rPr>
              <a:t>4/15】</a:t>
            </a:r>
            <a:r>
              <a:rPr lang="ja-JP" altLang="en-US" sz="1100" dirty="0">
                <a:latin typeface="HG明朝E" panose="02020909000000000000" pitchFamily="17" charset="-128"/>
                <a:ea typeface="HG明朝E" panose="02020909000000000000" pitchFamily="17" charset="-128"/>
              </a:rPr>
              <a:t>防犯部・町内会役員、街頭指導</a:t>
            </a:r>
            <a:r>
              <a:rPr lang="en-US" altLang="ja-JP" sz="1100" dirty="0">
                <a:latin typeface="HG明朝E" panose="02020909000000000000" pitchFamily="17" charset="-128"/>
                <a:ea typeface="HG明朝E" panose="02020909000000000000" pitchFamily="17" charset="-128"/>
              </a:rPr>
              <a:t>(40</a:t>
            </a:r>
            <a:r>
              <a:rPr lang="ja-JP" altLang="en-US" sz="1100" dirty="0">
                <a:latin typeface="HG明朝E" panose="02020909000000000000" pitchFamily="17" charset="-128"/>
                <a:ea typeface="HG明朝E" panose="02020909000000000000" pitchFamily="17" charset="-128"/>
              </a:rPr>
              <a:t>名参加</a:t>
            </a:r>
            <a:r>
              <a:rPr lang="en-US" altLang="ja-JP" sz="1100" dirty="0">
                <a:latin typeface="HG明朝E" panose="02020909000000000000" pitchFamily="17" charset="-128"/>
                <a:ea typeface="HG明朝E" panose="02020909000000000000" pitchFamily="17" charset="-128"/>
              </a:rPr>
              <a:t>) 【4/16】</a:t>
            </a:r>
            <a:r>
              <a:rPr lang="ja-JP" altLang="en-US" sz="1100" dirty="0">
                <a:latin typeface="HG明朝E" panose="02020909000000000000" pitchFamily="17" charset="-128"/>
                <a:ea typeface="HG明朝E" panose="02020909000000000000" pitchFamily="17" charset="-128"/>
              </a:rPr>
              <a:t>育成部会議実施</a:t>
            </a:r>
            <a:r>
              <a:rPr lang="en-US" altLang="ja-JP" sz="1100" dirty="0">
                <a:latin typeface="HG明朝E" panose="02020909000000000000" pitchFamily="17" charset="-128"/>
                <a:ea typeface="HG明朝E" panose="02020909000000000000" pitchFamily="17" charset="-128"/>
              </a:rPr>
              <a:t>(</a:t>
            </a:r>
            <a:r>
              <a:rPr lang="ja-JP" altLang="en-US" sz="1100" dirty="0">
                <a:latin typeface="HG明朝E" panose="02020909000000000000" pitchFamily="17" charset="-128"/>
                <a:ea typeface="HG明朝E" panose="02020909000000000000" pitchFamily="17" charset="-128"/>
              </a:rPr>
              <a:t>年間スケジュール調整</a:t>
            </a:r>
            <a:r>
              <a:rPr lang="en-US" altLang="ja-JP" sz="1100" dirty="0">
                <a:latin typeface="HG明朝E" panose="02020909000000000000" pitchFamily="17" charset="-128"/>
                <a:ea typeface="HG明朝E" panose="02020909000000000000" pitchFamily="17" charset="-128"/>
              </a:rPr>
              <a:t>)</a:t>
            </a:r>
          </a:p>
          <a:p>
            <a:r>
              <a:rPr lang="en-US" altLang="ja-JP" sz="1100" dirty="0">
                <a:latin typeface="HG明朝E" panose="02020909000000000000" pitchFamily="17" charset="-128"/>
                <a:ea typeface="HG明朝E" panose="02020909000000000000" pitchFamily="17" charset="-128"/>
              </a:rPr>
              <a:t>【4/18】</a:t>
            </a:r>
            <a:r>
              <a:rPr lang="ja-JP" altLang="en-US" sz="1100" dirty="0">
                <a:latin typeface="HG明朝E" panose="02020909000000000000" pitchFamily="17" charset="-128"/>
                <a:ea typeface="HG明朝E" panose="02020909000000000000" pitchFamily="17" charset="-128"/>
              </a:rPr>
              <a:t>衛生部によるポイ捨て巡回活動と衛生部会議実施</a:t>
            </a:r>
            <a:endParaRPr lang="en-US" altLang="ja-JP" sz="1100" dirty="0">
              <a:latin typeface="HG明朝E" panose="02020909000000000000" pitchFamily="17" charset="-128"/>
              <a:ea typeface="HG明朝E" panose="02020909000000000000" pitchFamily="17" charset="-128"/>
            </a:endParaRPr>
          </a:p>
          <a:p>
            <a:endParaRPr lang="en-US" altLang="ja-JP" sz="1100" dirty="0">
              <a:latin typeface="HG明朝E" panose="02020909000000000000" pitchFamily="17" charset="-128"/>
              <a:ea typeface="HG明朝E" panose="02020909000000000000" pitchFamily="17" charset="-128"/>
            </a:endParaRPr>
          </a:p>
          <a:p>
            <a:endParaRPr lang="en-US" altLang="ja-JP" sz="1100" dirty="0">
              <a:latin typeface="HG明朝E" panose="02020909000000000000" pitchFamily="17" charset="-128"/>
              <a:ea typeface="HG明朝E" panose="02020909000000000000" pitchFamily="17" charset="-128"/>
            </a:endParaRPr>
          </a:p>
        </p:txBody>
      </p:sp>
      <p:sp>
        <p:nvSpPr>
          <p:cNvPr id="75" name="テキスト ボックス 74"/>
          <p:cNvSpPr txBox="1"/>
          <p:nvPr/>
        </p:nvSpPr>
        <p:spPr>
          <a:xfrm>
            <a:off x="-5997" y="9440311"/>
            <a:ext cx="4505324" cy="1202509"/>
          </a:xfrm>
          <a:prstGeom prst="rect">
            <a:avLst/>
          </a:prstGeom>
          <a:noFill/>
        </p:spPr>
        <p:txBody>
          <a:bodyPr wrap="square" tIns="0" bIns="0" rtlCol="0">
            <a:spAutoFit/>
          </a:bodyPr>
          <a:lstStyle/>
          <a:p>
            <a:pPr>
              <a:lnSpc>
                <a:spcPts val="1600"/>
              </a:lnSpc>
            </a:pPr>
            <a:r>
              <a:rPr lang="ja-JP" altLang="en-US" sz="1050" b="1" dirty="0">
                <a:solidFill>
                  <a:srgbClr val="D0B03A"/>
                </a:solidFill>
                <a:latin typeface="ＭＳ 明朝" panose="02020609040205080304" pitchFamily="17" charset="-128"/>
                <a:ea typeface="ＭＳ 明朝" panose="02020609040205080304" pitchFamily="17" charset="-128"/>
              </a:rPr>
              <a:t>　今年は、例年よりも雪解けが早く草木の芽吹く季節となり、会員の皆様いかがお過ごしでしょうか。町内会における活動は例年通り各専門部が順次進めておりますが、特に小学校新一年生や子ども達の見守りに関しては住民一丸となって支え合い、子ども達の安全確保や動向が不自然であればお声がけをお願い致します。安心・安全・きれいな街づくりを目指しましょう。　　　　　　　　島松旭町町内会　会長　川股　洋一　　　　　　　　　　　　　　　　　　　　　　　　　　　　　　　　　　　　　　　　　　　　　　　　　　　　　　　　　</a:t>
            </a:r>
            <a:endParaRPr kumimoji="1" lang="ja-JP" altLang="en-US" sz="1050" b="1" dirty="0">
              <a:solidFill>
                <a:srgbClr val="D0B03A"/>
              </a:solidFill>
              <a:latin typeface="ＭＳ 明朝" panose="02020609040205080304" pitchFamily="17" charset="-128"/>
              <a:ea typeface="ＭＳ 明朝" panose="02020609040205080304" pitchFamily="17" charset="-128"/>
            </a:endParaRPr>
          </a:p>
        </p:txBody>
      </p:sp>
      <p:sp>
        <p:nvSpPr>
          <p:cNvPr id="78" name="テキスト ボックス 77"/>
          <p:cNvSpPr txBox="1"/>
          <p:nvPr/>
        </p:nvSpPr>
        <p:spPr>
          <a:xfrm>
            <a:off x="92222" y="9102444"/>
            <a:ext cx="4413102" cy="276999"/>
          </a:xfrm>
          <a:prstGeom prst="rect">
            <a:avLst/>
          </a:prstGeom>
          <a:noFill/>
        </p:spPr>
        <p:txBody>
          <a:bodyPr wrap="square" rtlCol="0">
            <a:spAutoFit/>
          </a:bodyPr>
          <a:lstStyle/>
          <a:p>
            <a:pPr algn="ctr"/>
            <a:r>
              <a:rPr kumimoji="1" lang="ja-JP" altLang="en-US" sz="1200" b="1" dirty="0">
                <a:solidFill>
                  <a:schemeClr val="bg1"/>
                </a:solidFill>
                <a:latin typeface="ＭＳ 明朝" panose="02020609040205080304" pitchFamily="17" charset="-128"/>
                <a:ea typeface="ＭＳ 明朝" panose="02020609040205080304" pitchFamily="17" charset="-128"/>
              </a:rPr>
              <a:t>◆</a:t>
            </a:r>
            <a:r>
              <a:rPr lang="ja-JP" altLang="en-US" sz="1200" b="1" dirty="0">
                <a:solidFill>
                  <a:schemeClr val="bg1"/>
                </a:solidFill>
                <a:latin typeface="ＭＳ 明朝" panose="02020609040205080304" pitchFamily="17" charset="-128"/>
                <a:ea typeface="ＭＳ 明朝" panose="02020609040205080304" pitchFamily="17" charset="-128"/>
              </a:rPr>
              <a:t>柏木川がとてもきれいになりました◆　→ </a:t>
            </a:r>
            <a:endParaRPr kumimoji="1" lang="ja-JP" altLang="en-US" sz="1200" b="1" dirty="0">
              <a:solidFill>
                <a:schemeClr val="bg1"/>
              </a:solidFill>
              <a:latin typeface="ＭＳ 明朝" panose="02020609040205080304" pitchFamily="17" charset="-128"/>
              <a:ea typeface="ＭＳ 明朝" panose="02020609040205080304" pitchFamily="17" charset="-128"/>
            </a:endParaRPr>
          </a:p>
        </p:txBody>
      </p:sp>
      <p:sp>
        <p:nvSpPr>
          <p:cNvPr id="81" name="正方形/長方形 80"/>
          <p:cNvSpPr/>
          <p:nvPr/>
        </p:nvSpPr>
        <p:spPr>
          <a:xfrm>
            <a:off x="3990" y="2801146"/>
            <a:ext cx="1800225" cy="4253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41369" y="1415277"/>
            <a:ext cx="3752697" cy="4253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7776E61-93AC-9286-710F-5CF8F021CC00}"/>
              </a:ext>
            </a:extLst>
          </p:cNvPr>
          <p:cNvSpPr txBox="1"/>
          <p:nvPr/>
        </p:nvSpPr>
        <p:spPr>
          <a:xfrm>
            <a:off x="243594" y="7718848"/>
            <a:ext cx="2345808" cy="276999"/>
          </a:xfrm>
          <a:prstGeom prst="rect">
            <a:avLst/>
          </a:prstGeom>
          <a:noFill/>
        </p:spPr>
        <p:txBody>
          <a:bodyPr wrap="square" rtlCol="0">
            <a:spAutoFit/>
          </a:bodyPr>
          <a:lstStyle/>
          <a:p>
            <a:pPr algn="ctr"/>
            <a:r>
              <a:rPr lang="ja-JP" altLang="en-US" sz="1200" b="1" dirty="0">
                <a:latin typeface="ＭＳ 明朝" panose="02020609040205080304" pitchFamily="17" charset="-128"/>
                <a:ea typeface="ＭＳ 明朝" panose="02020609040205080304" pitchFamily="17" charset="-128"/>
              </a:rPr>
              <a:t>これからの活動会議</a:t>
            </a:r>
            <a:endParaRPr lang="ja-JP" altLang="en-US" sz="1000" b="1" dirty="0">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32A97647-4115-7B64-7C83-176E6E6E3015}"/>
              </a:ext>
            </a:extLst>
          </p:cNvPr>
          <p:cNvSpPr txBox="1"/>
          <p:nvPr/>
        </p:nvSpPr>
        <p:spPr>
          <a:xfrm>
            <a:off x="440021" y="5345906"/>
            <a:ext cx="6951389" cy="369332"/>
          </a:xfrm>
          <a:prstGeom prst="rect">
            <a:avLst/>
          </a:prstGeom>
          <a:noFill/>
        </p:spPr>
        <p:txBody>
          <a:bodyPr wrap="square" rtlCol="0">
            <a:spAutoFit/>
          </a:bodyPr>
          <a:lstStyle/>
          <a:p>
            <a:r>
              <a:rPr lang="ja-JP" altLang="en-US" b="1" dirty="0">
                <a:solidFill>
                  <a:srgbClr val="D0B03A"/>
                </a:solidFill>
              </a:rPr>
              <a:t>通学児童の街頭指導</a:t>
            </a:r>
            <a:r>
              <a:rPr lang="en-US" altLang="ja-JP" b="1" dirty="0">
                <a:solidFill>
                  <a:srgbClr val="D0B03A"/>
                </a:solidFill>
              </a:rPr>
              <a:t>(3</a:t>
            </a:r>
            <a:r>
              <a:rPr lang="ja-JP" altLang="en-US" b="1" dirty="0">
                <a:solidFill>
                  <a:srgbClr val="D0B03A"/>
                </a:solidFill>
              </a:rPr>
              <a:t>ヵ所</a:t>
            </a:r>
            <a:r>
              <a:rPr lang="en-US" altLang="ja-JP" b="1" dirty="0">
                <a:solidFill>
                  <a:srgbClr val="D0B03A"/>
                </a:solidFill>
              </a:rPr>
              <a:t>)</a:t>
            </a:r>
            <a:r>
              <a:rPr lang="ja-JP" altLang="en-US" b="1" dirty="0">
                <a:solidFill>
                  <a:srgbClr val="D0B03A"/>
                </a:solidFill>
              </a:rPr>
              <a:t>、防犯部のみなさんご苦労さまでした。</a:t>
            </a:r>
            <a:endParaRPr kumimoji="1" lang="ja-JP" altLang="en-US" b="1" dirty="0">
              <a:solidFill>
                <a:srgbClr val="D0B03A"/>
              </a:solidFill>
            </a:endParaRPr>
          </a:p>
        </p:txBody>
      </p:sp>
      <p:grpSp>
        <p:nvGrpSpPr>
          <p:cNvPr id="9" name="グループ化 8"/>
          <p:cNvGrpSpPr/>
          <p:nvPr/>
        </p:nvGrpSpPr>
        <p:grpSpPr>
          <a:xfrm>
            <a:off x="3495117" y="4769462"/>
            <a:ext cx="3649192" cy="342119"/>
            <a:chOff x="3278427" y="4383837"/>
            <a:chExt cx="1917278" cy="445606"/>
          </a:xfrm>
        </p:grpSpPr>
        <p:sp>
          <p:nvSpPr>
            <p:cNvPr id="7" name="星 5 6"/>
            <p:cNvSpPr/>
            <p:nvPr/>
          </p:nvSpPr>
          <p:spPr>
            <a:xfrm>
              <a:off x="3278427" y="4383837"/>
              <a:ext cx="228580" cy="438320"/>
            </a:xfrm>
            <a:prstGeom prst="star5">
              <a:avLst/>
            </a:prstGeom>
            <a:solidFill>
              <a:srgbClr val="D0B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3532936" y="4388480"/>
              <a:ext cx="1662769" cy="440963"/>
            </a:xfrm>
            <a:prstGeom prst="rect">
              <a:avLst/>
            </a:prstGeom>
            <a:noFill/>
          </p:spPr>
          <p:txBody>
            <a:bodyPr wrap="square" rtlCol="0">
              <a:spAutoFit/>
            </a:bodyPr>
            <a:lstStyle/>
            <a:p>
              <a:pPr algn="ctr"/>
              <a:r>
                <a:rPr kumimoji="1" lang="ja-JP" altLang="en-US" sz="1600" b="1" dirty="0">
                  <a:solidFill>
                    <a:schemeClr val="bg1"/>
                  </a:solidFill>
                  <a:latin typeface="ＭＳ 明朝" panose="02020609040205080304" pitchFamily="17" charset="-128"/>
                  <a:ea typeface="ＭＳ 明朝" panose="02020609040205080304" pitchFamily="17" charset="-128"/>
                </a:rPr>
                <a:t>島松夏祭り「すずらん踊り」</a:t>
              </a:r>
              <a:r>
                <a:rPr kumimoji="1" lang="en-US" altLang="ja-JP" sz="1600" b="1" dirty="0">
                  <a:solidFill>
                    <a:schemeClr val="bg1"/>
                  </a:solidFill>
                  <a:latin typeface="ＭＳ 明朝" panose="02020609040205080304" pitchFamily="17" charset="-128"/>
                  <a:ea typeface="ＭＳ 明朝" panose="02020609040205080304" pitchFamily="17" charset="-128"/>
                </a:rPr>
                <a:t>8/3</a:t>
              </a:r>
              <a:endParaRPr kumimoji="1" lang="ja-JP" altLang="en-US" sz="1100" b="1" dirty="0">
                <a:solidFill>
                  <a:schemeClr val="bg1"/>
                </a:solidFill>
                <a:latin typeface="ＭＳ 明朝" panose="02020609040205080304" pitchFamily="17" charset="-128"/>
                <a:ea typeface="ＭＳ 明朝" panose="02020609040205080304" pitchFamily="17" charset="-128"/>
              </a:endParaRPr>
            </a:p>
          </p:txBody>
        </p:sp>
      </p:grpSp>
      <p:sp>
        <p:nvSpPr>
          <p:cNvPr id="2" name="テキスト ボックス 1">
            <a:extLst>
              <a:ext uri="{FF2B5EF4-FFF2-40B4-BE49-F238E27FC236}">
                <a16:creationId xmlns:a16="http://schemas.microsoft.com/office/drawing/2014/main" id="{8A77BD1A-524D-9DFF-B204-0CCF98D03757}"/>
              </a:ext>
            </a:extLst>
          </p:cNvPr>
          <p:cNvSpPr txBox="1"/>
          <p:nvPr/>
        </p:nvSpPr>
        <p:spPr>
          <a:xfrm>
            <a:off x="225999" y="27102"/>
            <a:ext cx="1047812" cy="369332"/>
          </a:xfrm>
          <a:prstGeom prst="rect">
            <a:avLst/>
          </a:prstGeom>
          <a:noFill/>
        </p:spPr>
        <p:txBody>
          <a:bodyPr wrap="square" rtlCol="0">
            <a:spAutoFit/>
          </a:bodyPr>
          <a:lstStyle/>
          <a:p>
            <a:r>
              <a:rPr kumimoji="1" lang="ja-JP" altLang="en-US" dirty="0">
                <a:solidFill>
                  <a:schemeClr val="accent4">
                    <a:lumMod val="75000"/>
                  </a:schemeClr>
                </a:solidFill>
              </a:rPr>
              <a:t>２０２６年</a:t>
            </a:r>
          </a:p>
        </p:txBody>
      </p:sp>
      <p:pic>
        <p:nvPicPr>
          <p:cNvPr id="12" name="図 11">
            <a:extLst>
              <a:ext uri="{FF2B5EF4-FFF2-40B4-BE49-F238E27FC236}">
                <a16:creationId xmlns:a16="http://schemas.microsoft.com/office/drawing/2014/main" id="{C8594F21-42D7-FBE6-133F-B5EACCAB6F48}"/>
              </a:ext>
            </a:extLst>
          </p:cNvPr>
          <p:cNvPicPr>
            <a:picLocks noChangeAspect="1"/>
          </p:cNvPicPr>
          <p:nvPr/>
        </p:nvPicPr>
        <p:blipFill>
          <a:blip r:embed="rId4"/>
          <a:stretch>
            <a:fillRect/>
          </a:stretch>
        </p:blipFill>
        <p:spPr>
          <a:xfrm>
            <a:off x="1003" y="1385624"/>
            <a:ext cx="3078747" cy="1896020"/>
          </a:xfrm>
          <a:prstGeom prst="rect">
            <a:avLst/>
          </a:prstGeom>
        </p:spPr>
      </p:pic>
      <p:pic>
        <p:nvPicPr>
          <p:cNvPr id="14" name="図 13">
            <a:extLst>
              <a:ext uri="{FF2B5EF4-FFF2-40B4-BE49-F238E27FC236}">
                <a16:creationId xmlns:a16="http://schemas.microsoft.com/office/drawing/2014/main" id="{6D19C76B-03D2-2B5A-0A8D-1DC1CC6F0341}"/>
              </a:ext>
            </a:extLst>
          </p:cNvPr>
          <p:cNvPicPr>
            <a:picLocks noChangeAspect="1"/>
          </p:cNvPicPr>
          <p:nvPr/>
        </p:nvPicPr>
        <p:blipFill>
          <a:blip r:embed="rId5"/>
          <a:stretch>
            <a:fillRect/>
          </a:stretch>
        </p:blipFill>
        <p:spPr>
          <a:xfrm>
            <a:off x="5297308" y="3456120"/>
            <a:ext cx="804882" cy="598124"/>
          </a:xfrm>
          <a:prstGeom prst="rect">
            <a:avLst/>
          </a:prstGeom>
        </p:spPr>
      </p:pic>
      <p:pic>
        <p:nvPicPr>
          <p:cNvPr id="23" name="図 22">
            <a:extLst>
              <a:ext uri="{FF2B5EF4-FFF2-40B4-BE49-F238E27FC236}">
                <a16:creationId xmlns:a16="http://schemas.microsoft.com/office/drawing/2014/main" id="{F0A0E274-5225-5455-CC55-A505FB8725EF}"/>
              </a:ext>
            </a:extLst>
          </p:cNvPr>
          <p:cNvPicPr>
            <a:picLocks noChangeAspect="1"/>
          </p:cNvPicPr>
          <p:nvPr/>
        </p:nvPicPr>
        <p:blipFill>
          <a:blip r:embed="rId6"/>
          <a:srcRect l="15026" t="27265"/>
          <a:stretch>
            <a:fillRect/>
          </a:stretch>
        </p:blipFill>
        <p:spPr>
          <a:xfrm>
            <a:off x="5077706" y="6260869"/>
            <a:ext cx="2238375" cy="1430875"/>
          </a:xfrm>
          <a:prstGeom prst="rect">
            <a:avLst/>
          </a:prstGeom>
        </p:spPr>
      </p:pic>
      <p:pic>
        <p:nvPicPr>
          <p:cNvPr id="46" name="図プレースホルダー 45">
            <a:extLst>
              <a:ext uri="{FF2B5EF4-FFF2-40B4-BE49-F238E27FC236}">
                <a16:creationId xmlns:a16="http://schemas.microsoft.com/office/drawing/2014/main" id="{66F8C254-BBDB-6668-B961-207D4912C671}"/>
              </a:ext>
            </a:extLst>
          </p:cNvPr>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15531" b="15531"/>
          <a:stretch>
            <a:fillRect/>
          </a:stretch>
        </p:blipFill>
        <p:spPr/>
      </p:pic>
      <p:pic>
        <p:nvPicPr>
          <p:cNvPr id="37" name="図プレースホルダー 36">
            <a:extLst>
              <a:ext uri="{FF2B5EF4-FFF2-40B4-BE49-F238E27FC236}">
                <a16:creationId xmlns:a16="http://schemas.microsoft.com/office/drawing/2014/main" id="{375C4DBC-0927-22B0-E705-5BDF95848422}"/>
              </a:ext>
            </a:extLst>
          </p:cNvPr>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l="5600" r="5600"/>
          <a:stretch>
            <a:fillRect/>
          </a:stretch>
        </p:blipFill>
        <p:spPr/>
      </p:pic>
      <p:pic>
        <p:nvPicPr>
          <p:cNvPr id="52" name="図 51">
            <a:extLst>
              <a:ext uri="{FF2B5EF4-FFF2-40B4-BE49-F238E27FC236}">
                <a16:creationId xmlns:a16="http://schemas.microsoft.com/office/drawing/2014/main" id="{1DA4CDAF-F1F3-B733-E92D-B12C395DFC3A}"/>
              </a:ext>
            </a:extLst>
          </p:cNvPr>
          <p:cNvPicPr>
            <a:picLocks noChangeAspect="1"/>
          </p:cNvPicPr>
          <p:nvPr/>
        </p:nvPicPr>
        <p:blipFill>
          <a:blip r:embed="rId9"/>
          <a:srcRect l="36169" t="22389" r="25374" b="44642"/>
          <a:stretch>
            <a:fillRect/>
          </a:stretch>
        </p:blipFill>
        <p:spPr>
          <a:xfrm>
            <a:off x="2690106" y="6262615"/>
            <a:ext cx="2238375" cy="1429130"/>
          </a:xfrm>
          <a:prstGeom prst="rect">
            <a:avLst/>
          </a:prstGeom>
        </p:spPr>
      </p:pic>
      <p:pic>
        <p:nvPicPr>
          <p:cNvPr id="53" name="図 52">
            <a:extLst>
              <a:ext uri="{FF2B5EF4-FFF2-40B4-BE49-F238E27FC236}">
                <a16:creationId xmlns:a16="http://schemas.microsoft.com/office/drawing/2014/main" id="{341A81B9-CABA-DCD9-2BC5-0118059EF0CE}"/>
              </a:ext>
            </a:extLst>
          </p:cNvPr>
          <p:cNvPicPr>
            <a:picLocks noChangeAspect="1"/>
          </p:cNvPicPr>
          <p:nvPr/>
        </p:nvPicPr>
        <p:blipFill>
          <a:blip r:embed="rId10"/>
          <a:srcRect l="17801" t="7143" r="16199" b="8434"/>
          <a:stretch>
            <a:fillRect/>
          </a:stretch>
        </p:blipFill>
        <p:spPr>
          <a:xfrm>
            <a:off x="6012844" y="3938327"/>
            <a:ext cx="1546831" cy="1218497"/>
          </a:xfrm>
          <a:prstGeom prst="rect">
            <a:avLst/>
          </a:prstGeom>
        </p:spPr>
      </p:pic>
      <p:grpSp>
        <p:nvGrpSpPr>
          <p:cNvPr id="91" name="グループ化 90"/>
          <p:cNvGrpSpPr/>
          <p:nvPr/>
        </p:nvGrpSpPr>
        <p:grpSpPr>
          <a:xfrm>
            <a:off x="4058800" y="1402083"/>
            <a:ext cx="2699236" cy="434334"/>
            <a:chOff x="3324114" y="4350904"/>
            <a:chExt cx="2473348" cy="892634"/>
          </a:xfrm>
        </p:grpSpPr>
        <p:sp>
          <p:nvSpPr>
            <p:cNvPr id="92" name="星 5 91"/>
            <p:cNvSpPr/>
            <p:nvPr/>
          </p:nvSpPr>
          <p:spPr>
            <a:xfrm>
              <a:off x="3324114" y="4350904"/>
              <a:ext cx="528677" cy="892634"/>
            </a:xfrm>
            <a:prstGeom prst="star5">
              <a:avLst/>
            </a:prstGeom>
            <a:solidFill>
              <a:srgbClr val="D0B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3641229" y="4520949"/>
              <a:ext cx="2156233" cy="632537"/>
            </a:xfrm>
            <a:prstGeom prst="rect">
              <a:avLst/>
            </a:prstGeom>
            <a:noFill/>
          </p:spPr>
          <p:txBody>
            <a:bodyPr wrap="square" rtlCol="0">
              <a:spAutoFit/>
            </a:bodyPr>
            <a:lstStyle/>
            <a:p>
              <a:pPr algn="ctr"/>
              <a:r>
                <a:rPr lang="ja-JP" altLang="en-US" sz="1400" b="1" dirty="0">
                  <a:solidFill>
                    <a:srgbClr val="002060"/>
                  </a:solidFill>
                  <a:latin typeface="ＭＳ 明朝" panose="02020609040205080304" pitchFamily="17" charset="-128"/>
                  <a:ea typeface="ＭＳ 明朝" panose="02020609040205080304" pitchFamily="17" charset="-128"/>
                </a:rPr>
                <a:t>防犯部による街頭指導</a:t>
              </a:r>
              <a:endParaRPr kumimoji="1" lang="ja-JP" altLang="en-US" sz="1400" b="1" dirty="0">
                <a:solidFill>
                  <a:srgbClr val="002060"/>
                </a:solidFill>
                <a:latin typeface="ＭＳ 明朝" panose="02020609040205080304" pitchFamily="17" charset="-128"/>
                <a:ea typeface="ＭＳ 明朝" panose="02020609040205080304" pitchFamily="17" charset="-128"/>
              </a:endParaRPr>
            </a:p>
          </p:txBody>
        </p:sp>
      </p:grpSp>
      <p:pic>
        <p:nvPicPr>
          <p:cNvPr id="6" name="図プレースホルダー 5">
            <a:extLst>
              <a:ext uri="{FF2B5EF4-FFF2-40B4-BE49-F238E27FC236}">
                <a16:creationId xmlns:a16="http://schemas.microsoft.com/office/drawing/2014/main" id="{AC8F894A-7C0F-6633-A803-A96BA81EFAE7}"/>
              </a:ext>
            </a:extLst>
          </p:cNvPr>
          <p:cNvPicPr>
            <a:picLocks noGrp="1" noChangeAspect="1"/>
          </p:cNvPicPr>
          <p:nvPr>
            <p:ph type="pic" sz="quarter" idx="11"/>
          </p:nvPr>
        </p:nvPicPr>
        <p:blipFill>
          <a:blip r:embed="rId11" cstate="print">
            <a:extLst>
              <a:ext uri="{28A0092B-C50C-407E-A947-70E740481C1C}">
                <a14:useLocalDpi xmlns:a14="http://schemas.microsoft.com/office/drawing/2010/main" val="0"/>
              </a:ext>
            </a:extLst>
          </a:blip>
          <a:srcRect t="26954" b="26954"/>
          <a:stretch>
            <a:fillRect/>
          </a:stretch>
        </p:blipFill>
        <p:spPr/>
      </p:pic>
      <p:grpSp>
        <p:nvGrpSpPr>
          <p:cNvPr id="88" name="グループ化 87"/>
          <p:cNvGrpSpPr/>
          <p:nvPr/>
        </p:nvGrpSpPr>
        <p:grpSpPr>
          <a:xfrm>
            <a:off x="199962" y="2873936"/>
            <a:ext cx="2671388" cy="416100"/>
            <a:chOff x="3227387" y="4486564"/>
            <a:chExt cx="2029066" cy="797515"/>
          </a:xfrm>
        </p:grpSpPr>
        <p:sp>
          <p:nvSpPr>
            <p:cNvPr id="89" name="星 5 88"/>
            <p:cNvSpPr/>
            <p:nvPr/>
          </p:nvSpPr>
          <p:spPr>
            <a:xfrm>
              <a:off x="3227387" y="4486564"/>
              <a:ext cx="401141" cy="797515"/>
            </a:xfrm>
            <a:prstGeom prst="star5">
              <a:avLst/>
            </a:prstGeom>
            <a:solidFill>
              <a:srgbClr val="D0B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3555141" y="4561777"/>
              <a:ext cx="1701312" cy="648887"/>
            </a:xfrm>
            <a:prstGeom prst="rect">
              <a:avLst/>
            </a:prstGeom>
            <a:noFill/>
          </p:spPr>
          <p:txBody>
            <a:bodyPr wrap="square" rtlCol="0">
              <a:spAutoFit/>
            </a:bodyPr>
            <a:lstStyle/>
            <a:p>
              <a:pPr algn="ctr"/>
              <a:r>
                <a:rPr lang="ja-JP" altLang="en-US" sz="1600" b="1" dirty="0">
                  <a:solidFill>
                    <a:schemeClr val="bg1"/>
                  </a:solidFill>
                  <a:latin typeface="ＭＳ 明朝" panose="02020609040205080304" pitchFamily="17" charset="-128"/>
                  <a:ea typeface="ＭＳ 明朝" panose="02020609040205080304" pitchFamily="17" charset="-128"/>
                </a:rPr>
                <a:t>新一年生も元気に登校</a:t>
              </a:r>
            </a:p>
          </p:txBody>
        </p:sp>
      </p:grpSp>
      <p:pic>
        <p:nvPicPr>
          <p:cNvPr id="26" name="図プレースホルダー 25">
            <a:extLst>
              <a:ext uri="{FF2B5EF4-FFF2-40B4-BE49-F238E27FC236}">
                <a16:creationId xmlns:a16="http://schemas.microsoft.com/office/drawing/2014/main" id="{4F648741-ECA5-F636-A409-82DE5A2BF54E}"/>
              </a:ext>
            </a:extLst>
          </p:cNvPr>
          <p:cNvPicPr>
            <a:picLocks noGrp="1" noChangeAspect="1"/>
          </p:cNvPicPr>
          <p:nvPr>
            <p:ph type="pic" sz="quarter" idx="12"/>
          </p:nvPr>
        </p:nvPicPr>
        <p:blipFill>
          <a:blip r:embed="rId12" cstate="print">
            <a:extLst>
              <a:ext uri="{28A0092B-C50C-407E-A947-70E740481C1C}">
                <a14:useLocalDpi xmlns:a14="http://schemas.microsoft.com/office/drawing/2010/main" val="0"/>
              </a:ext>
            </a:extLst>
          </a:blip>
          <a:srcRect t="26954" b="26954"/>
          <a:stretch>
            <a:fillRect/>
          </a:stretch>
        </p:blipFill>
        <p:spPr/>
      </p:pic>
      <p:grpSp>
        <p:nvGrpSpPr>
          <p:cNvPr id="69" name="グループ化 68">
            <a:extLst>
              <a:ext uri="{FF2B5EF4-FFF2-40B4-BE49-F238E27FC236}">
                <a16:creationId xmlns:a16="http://schemas.microsoft.com/office/drawing/2014/main" id="{E45CBFBA-CB28-31A1-5CD2-0BD5500BDDA3}"/>
              </a:ext>
            </a:extLst>
          </p:cNvPr>
          <p:cNvGrpSpPr/>
          <p:nvPr/>
        </p:nvGrpSpPr>
        <p:grpSpPr>
          <a:xfrm>
            <a:off x="351561" y="4728793"/>
            <a:ext cx="2254250" cy="416596"/>
            <a:chOff x="3324114" y="4350904"/>
            <a:chExt cx="1399123" cy="907723"/>
          </a:xfrm>
        </p:grpSpPr>
        <p:sp>
          <p:nvSpPr>
            <p:cNvPr id="71" name="星 5 91">
              <a:extLst>
                <a:ext uri="{FF2B5EF4-FFF2-40B4-BE49-F238E27FC236}">
                  <a16:creationId xmlns:a16="http://schemas.microsoft.com/office/drawing/2014/main" id="{D75B2993-5DA9-BC33-3E41-F99FE1FCF235}"/>
                </a:ext>
              </a:extLst>
            </p:cNvPr>
            <p:cNvSpPr/>
            <p:nvPr/>
          </p:nvSpPr>
          <p:spPr>
            <a:xfrm>
              <a:off x="3324114" y="4350904"/>
              <a:ext cx="317114" cy="892634"/>
            </a:xfrm>
            <a:prstGeom prst="star5">
              <a:avLst/>
            </a:prstGeom>
            <a:solidFill>
              <a:srgbClr val="D0B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418A0E08-5BA4-C5D5-40BB-5DC9D6FF432E}"/>
                </a:ext>
              </a:extLst>
            </p:cNvPr>
            <p:cNvSpPr txBox="1"/>
            <p:nvPr/>
          </p:nvSpPr>
          <p:spPr>
            <a:xfrm>
              <a:off x="3641229" y="4520950"/>
              <a:ext cx="1082008" cy="737677"/>
            </a:xfrm>
            <a:prstGeom prst="rect">
              <a:avLst/>
            </a:prstGeom>
            <a:noFill/>
          </p:spPr>
          <p:txBody>
            <a:bodyPr wrap="square" rtlCol="0">
              <a:spAutoFit/>
            </a:bodyPr>
            <a:lstStyle/>
            <a:p>
              <a:pPr algn="ctr"/>
              <a:r>
                <a:rPr lang="ja-JP" altLang="en-US" sz="1600" b="1" dirty="0">
                  <a:solidFill>
                    <a:schemeClr val="bg1"/>
                  </a:solidFill>
                  <a:latin typeface="ＭＳ 明朝" panose="02020609040205080304" pitchFamily="17" charset="-128"/>
                  <a:ea typeface="ＭＳ 明朝" panose="02020609040205080304" pitchFamily="17" charset="-128"/>
                </a:rPr>
                <a:t>交通安全旗</a:t>
              </a:r>
              <a:endParaRPr kumimoji="1" lang="ja-JP" altLang="en-US" sz="1600" b="1" dirty="0">
                <a:solidFill>
                  <a:schemeClr val="bg1"/>
                </a:solidFill>
                <a:latin typeface="ＭＳ 明朝" panose="02020609040205080304" pitchFamily="17" charset="-128"/>
                <a:ea typeface="ＭＳ 明朝" panose="02020609040205080304" pitchFamily="17" charset="-128"/>
              </a:endParaRPr>
            </a:p>
          </p:txBody>
        </p:sp>
      </p:grpSp>
      <p:pic>
        <p:nvPicPr>
          <p:cNvPr id="3" name="図 2">
            <a:extLst>
              <a:ext uri="{FF2B5EF4-FFF2-40B4-BE49-F238E27FC236}">
                <a16:creationId xmlns:a16="http://schemas.microsoft.com/office/drawing/2014/main" id="{A801A006-DA29-023F-6FF2-B08B13CCEA40}"/>
              </a:ext>
            </a:extLst>
          </p:cNvPr>
          <p:cNvPicPr>
            <a:picLocks noChangeAspect="1"/>
          </p:cNvPicPr>
          <p:nvPr/>
        </p:nvPicPr>
        <p:blipFill>
          <a:blip r:embed="rId13"/>
          <a:srcRect t="13882"/>
          <a:stretch>
            <a:fillRect/>
          </a:stretch>
        </p:blipFill>
        <p:spPr>
          <a:xfrm>
            <a:off x="274949" y="6253383"/>
            <a:ext cx="2228163" cy="1442356"/>
          </a:xfrm>
          <a:prstGeom prst="rect">
            <a:avLst/>
          </a:prstGeom>
        </p:spPr>
      </p:pic>
    </p:spTree>
    <p:extLst>
      <p:ext uri="{BB962C8B-B14F-4D97-AF65-F5344CB8AC3E}">
        <p14:creationId xmlns:p14="http://schemas.microsoft.com/office/powerpoint/2010/main" val="2341944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emplate>{C8344B4C-7817-4070-B864-34EA01A1300D}tf96678299_win32</Template>
  <TotalTime>32706</TotalTime>
  <Words>295</Words>
  <Application>Microsoft Office PowerPoint</Application>
  <PresentationFormat>ユーザー設定</PresentationFormat>
  <Paragraphs>21</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HG明朝E</vt:lpstr>
      <vt:lpstr>ＭＳ 明朝</vt: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温井 清</dc:creator>
  <cp:lastModifiedBy>清 温井</cp:lastModifiedBy>
  <cp:revision>89</cp:revision>
  <cp:lastPrinted>2026-02-25T23:28:55Z</cp:lastPrinted>
  <dcterms:created xsi:type="dcterms:W3CDTF">2023-07-04T07:03:16Z</dcterms:created>
  <dcterms:modified xsi:type="dcterms:W3CDTF">2026-04-21T08:45:51Z</dcterms:modified>
</cp:coreProperties>
</file>