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7559675" cy="10691813"/>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B03A"/>
    <a:srgbClr val="BEE6FA"/>
    <a:srgbClr val="1F1F70"/>
    <a:srgbClr val="852F3B"/>
    <a:srgbClr val="C91730"/>
    <a:srgbClr val="531D25"/>
    <a:srgbClr val="C16C5B"/>
    <a:srgbClr val="D1A44B"/>
    <a:srgbClr val="F6AF9D"/>
    <a:srgbClr val="F6D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82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3" name="図プレースホルダー 12"/>
          <p:cNvSpPr>
            <a:spLocks noGrp="1"/>
          </p:cNvSpPr>
          <p:nvPr>
            <p:ph type="pic" sz="quarter" idx="10" hasCustomPrompt="1"/>
          </p:nvPr>
        </p:nvSpPr>
        <p:spPr>
          <a:xfrm>
            <a:off x="0" y="-6349"/>
            <a:ext cx="5120108" cy="3849108"/>
          </a:xfrm>
          <a:custGeom>
            <a:avLst/>
            <a:gdLst>
              <a:gd name="connsiteX0" fmla="*/ 0 w 5120108"/>
              <a:gd name="connsiteY0" fmla="*/ 0 h 3849108"/>
              <a:gd name="connsiteX1" fmla="*/ 5120108 w 5120108"/>
              <a:gd name="connsiteY1" fmla="*/ 0 h 3849108"/>
              <a:gd name="connsiteX2" fmla="*/ 5120108 w 5120108"/>
              <a:gd name="connsiteY2" fmla="*/ 3849108 h 3849108"/>
              <a:gd name="connsiteX3" fmla="*/ 0 w 5120108"/>
              <a:gd name="connsiteY3" fmla="*/ 3849108 h 3849108"/>
            </a:gdLst>
            <a:ahLst/>
            <a:cxnLst>
              <a:cxn ang="0">
                <a:pos x="connsiteX0" y="connsiteY0"/>
              </a:cxn>
              <a:cxn ang="0">
                <a:pos x="connsiteX1" y="connsiteY1"/>
              </a:cxn>
              <a:cxn ang="0">
                <a:pos x="connsiteX2" y="connsiteY2"/>
              </a:cxn>
              <a:cxn ang="0">
                <a:pos x="connsiteX3" y="connsiteY3"/>
              </a:cxn>
            </a:cxnLst>
            <a:rect l="l" t="t" r="r" b="b"/>
            <a:pathLst>
              <a:path w="5120108" h="3849108">
                <a:moveTo>
                  <a:pt x="0" y="0"/>
                </a:moveTo>
                <a:lnTo>
                  <a:pt x="5120108" y="0"/>
                </a:lnTo>
                <a:lnTo>
                  <a:pt x="5120108" y="3849108"/>
                </a:lnTo>
                <a:lnTo>
                  <a:pt x="0" y="3849108"/>
                </a:lnTo>
                <a:close/>
              </a:path>
            </a:pathLst>
          </a:custGeom>
          <a:blipFill dpi="0" rotWithShape="1">
            <a:blip r:embed="rId2"/>
            <a:srcRect/>
            <a:tile tx="0" ty="0" sx="100000" sy="100000" flip="none" algn="ctr"/>
          </a:blipFill>
        </p:spPr>
        <p:txBody>
          <a:bodyPr wrap="square" tIns="1476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6" name="図プレースホルダー 15"/>
          <p:cNvSpPr>
            <a:spLocks noGrp="1"/>
          </p:cNvSpPr>
          <p:nvPr>
            <p:ph type="pic" sz="quarter" idx="11" hasCustomPrompt="1"/>
          </p:nvPr>
        </p:nvSpPr>
        <p:spPr>
          <a:xfrm>
            <a:off x="241300" y="7146847"/>
            <a:ext cx="2251075" cy="1692275"/>
          </a:xfrm>
          <a:custGeom>
            <a:avLst/>
            <a:gdLst>
              <a:gd name="connsiteX0" fmla="*/ 0 w 2251075"/>
              <a:gd name="connsiteY0" fmla="*/ 0 h 1692275"/>
              <a:gd name="connsiteX1" fmla="*/ 2251075 w 2251075"/>
              <a:gd name="connsiteY1" fmla="*/ 0 h 1692275"/>
              <a:gd name="connsiteX2" fmla="*/ 2251075 w 2251075"/>
              <a:gd name="connsiteY2" fmla="*/ 1692275 h 1692275"/>
              <a:gd name="connsiteX3" fmla="*/ 0 w 2251075"/>
              <a:gd name="connsiteY3" fmla="*/ 1692275 h 1692275"/>
            </a:gdLst>
            <a:ahLst/>
            <a:cxnLst>
              <a:cxn ang="0">
                <a:pos x="connsiteX0" y="connsiteY0"/>
              </a:cxn>
              <a:cxn ang="0">
                <a:pos x="connsiteX1" y="connsiteY1"/>
              </a:cxn>
              <a:cxn ang="0">
                <a:pos x="connsiteX2" y="connsiteY2"/>
              </a:cxn>
              <a:cxn ang="0">
                <a:pos x="connsiteX3" y="connsiteY3"/>
              </a:cxn>
            </a:cxnLst>
            <a:rect l="l" t="t" r="r" b="b"/>
            <a:pathLst>
              <a:path w="2251075" h="1692275">
                <a:moveTo>
                  <a:pt x="0" y="0"/>
                </a:moveTo>
                <a:lnTo>
                  <a:pt x="2251075" y="0"/>
                </a:lnTo>
                <a:lnTo>
                  <a:pt x="2251075" y="1692275"/>
                </a:lnTo>
                <a:lnTo>
                  <a:pt x="0" y="1692275"/>
                </a:lnTo>
                <a:close/>
              </a:path>
            </a:pathLst>
          </a:custGeom>
          <a:blipFill dpi="0" rotWithShape="1">
            <a:blip r:embed="rId3"/>
            <a:srcRect/>
            <a:tile tx="0" ty="0" sx="100000" sy="100000" flip="none" algn="ctr"/>
          </a:blipFill>
        </p:spPr>
        <p:txBody>
          <a:bodyPr wrap="square" tIns="396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8" name="図プレースホルダー 17"/>
          <p:cNvSpPr>
            <a:spLocks noGrp="1"/>
          </p:cNvSpPr>
          <p:nvPr>
            <p:ph type="pic" sz="quarter" idx="12" hasCustomPrompt="1"/>
          </p:nvPr>
        </p:nvSpPr>
        <p:spPr>
          <a:xfrm>
            <a:off x="2654300" y="7146847"/>
            <a:ext cx="2251075" cy="1692275"/>
          </a:xfrm>
          <a:custGeom>
            <a:avLst/>
            <a:gdLst>
              <a:gd name="connsiteX0" fmla="*/ 0 w 2251075"/>
              <a:gd name="connsiteY0" fmla="*/ 0 h 1692275"/>
              <a:gd name="connsiteX1" fmla="*/ 2251075 w 2251075"/>
              <a:gd name="connsiteY1" fmla="*/ 0 h 1692275"/>
              <a:gd name="connsiteX2" fmla="*/ 2251075 w 2251075"/>
              <a:gd name="connsiteY2" fmla="*/ 1692275 h 1692275"/>
              <a:gd name="connsiteX3" fmla="*/ 0 w 2251075"/>
              <a:gd name="connsiteY3" fmla="*/ 1692275 h 1692275"/>
            </a:gdLst>
            <a:ahLst/>
            <a:cxnLst>
              <a:cxn ang="0">
                <a:pos x="connsiteX0" y="connsiteY0"/>
              </a:cxn>
              <a:cxn ang="0">
                <a:pos x="connsiteX1" y="connsiteY1"/>
              </a:cxn>
              <a:cxn ang="0">
                <a:pos x="connsiteX2" y="connsiteY2"/>
              </a:cxn>
              <a:cxn ang="0">
                <a:pos x="connsiteX3" y="connsiteY3"/>
              </a:cxn>
            </a:cxnLst>
            <a:rect l="l" t="t" r="r" b="b"/>
            <a:pathLst>
              <a:path w="2251075" h="1692275">
                <a:moveTo>
                  <a:pt x="0" y="0"/>
                </a:moveTo>
                <a:lnTo>
                  <a:pt x="2251075" y="0"/>
                </a:lnTo>
                <a:lnTo>
                  <a:pt x="2251075" y="1692275"/>
                </a:lnTo>
                <a:lnTo>
                  <a:pt x="0" y="1692275"/>
                </a:lnTo>
                <a:close/>
              </a:path>
            </a:pathLst>
          </a:custGeom>
          <a:blipFill dpi="0" rotWithShape="1">
            <a:blip r:embed="rId4"/>
            <a:srcRect/>
            <a:tile tx="0" ty="0" sx="100000" sy="100000" flip="none" algn="tl"/>
          </a:blipFill>
        </p:spPr>
        <p:txBody>
          <a:bodyPr wrap="square" tIns="396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9" name="図プレースホルダー 18"/>
          <p:cNvSpPr>
            <a:spLocks noGrp="1"/>
          </p:cNvSpPr>
          <p:nvPr>
            <p:ph type="pic" sz="quarter" idx="13" hasCustomPrompt="1"/>
          </p:nvPr>
        </p:nvSpPr>
        <p:spPr>
          <a:xfrm>
            <a:off x="5067300" y="7146847"/>
            <a:ext cx="2251075" cy="1692275"/>
          </a:xfrm>
          <a:custGeom>
            <a:avLst/>
            <a:gdLst>
              <a:gd name="connsiteX0" fmla="*/ 0 w 2251075"/>
              <a:gd name="connsiteY0" fmla="*/ 0 h 1692275"/>
              <a:gd name="connsiteX1" fmla="*/ 2251075 w 2251075"/>
              <a:gd name="connsiteY1" fmla="*/ 0 h 1692275"/>
              <a:gd name="connsiteX2" fmla="*/ 2251075 w 2251075"/>
              <a:gd name="connsiteY2" fmla="*/ 1692275 h 1692275"/>
              <a:gd name="connsiteX3" fmla="*/ 0 w 2251075"/>
              <a:gd name="connsiteY3" fmla="*/ 1692275 h 1692275"/>
            </a:gdLst>
            <a:ahLst/>
            <a:cxnLst>
              <a:cxn ang="0">
                <a:pos x="connsiteX0" y="connsiteY0"/>
              </a:cxn>
              <a:cxn ang="0">
                <a:pos x="connsiteX1" y="connsiteY1"/>
              </a:cxn>
              <a:cxn ang="0">
                <a:pos x="connsiteX2" y="connsiteY2"/>
              </a:cxn>
              <a:cxn ang="0">
                <a:pos x="connsiteX3" y="connsiteY3"/>
              </a:cxn>
            </a:cxnLst>
            <a:rect l="l" t="t" r="r" b="b"/>
            <a:pathLst>
              <a:path w="2251075" h="1692275">
                <a:moveTo>
                  <a:pt x="0" y="0"/>
                </a:moveTo>
                <a:lnTo>
                  <a:pt x="2251075" y="0"/>
                </a:lnTo>
                <a:lnTo>
                  <a:pt x="2251075" y="1692275"/>
                </a:lnTo>
                <a:lnTo>
                  <a:pt x="0" y="1692275"/>
                </a:lnTo>
                <a:close/>
              </a:path>
            </a:pathLst>
          </a:custGeom>
          <a:blipFill dpi="0" rotWithShape="1">
            <a:blip r:embed="rId5"/>
            <a:srcRect/>
            <a:tile tx="0" ty="0" sx="100000" sy="100000" flip="none" algn="tl"/>
          </a:blipFill>
        </p:spPr>
        <p:txBody>
          <a:bodyPr wrap="square" tIns="396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101811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3" name="図プレースホルダー 12"/>
          <p:cNvSpPr>
            <a:spLocks noGrp="1"/>
          </p:cNvSpPr>
          <p:nvPr>
            <p:ph type="pic" sz="quarter" idx="10" hasCustomPrompt="1"/>
          </p:nvPr>
        </p:nvSpPr>
        <p:spPr>
          <a:xfrm>
            <a:off x="3079751" y="1392073"/>
            <a:ext cx="4479925" cy="3784027"/>
          </a:xfrm>
          <a:custGeom>
            <a:avLst/>
            <a:gdLst>
              <a:gd name="connsiteX0" fmla="*/ 0 w 4479925"/>
              <a:gd name="connsiteY0" fmla="*/ 0 h 3784027"/>
              <a:gd name="connsiteX1" fmla="*/ 4479925 w 4479925"/>
              <a:gd name="connsiteY1" fmla="*/ 0 h 3784027"/>
              <a:gd name="connsiteX2" fmla="*/ 4479925 w 4479925"/>
              <a:gd name="connsiteY2" fmla="*/ 3784027 h 3784027"/>
              <a:gd name="connsiteX3" fmla="*/ 0 w 4479925"/>
              <a:gd name="connsiteY3" fmla="*/ 3784027 h 3784027"/>
            </a:gdLst>
            <a:ahLst/>
            <a:cxnLst>
              <a:cxn ang="0">
                <a:pos x="connsiteX0" y="connsiteY0"/>
              </a:cxn>
              <a:cxn ang="0">
                <a:pos x="connsiteX1" y="connsiteY1"/>
              </a:cxn>
              <a:cxn ang="0">
                <a:pos x="connsiteX2" y="connsiteY2"/>
              </a:cxn>
              <a:cxn ang="0">
                <a:pos x="connsiteX3" y="connsiteY3"/>
              </a:cxn>
            </a:cxnLst>
            <a:rect l="l" t="t" r="r" b="b"/>
            <a:pathLst>
              <a:path w="4479925" h="3784027">
                <a:moveTo>
                  <a:pt x="0" y="0"/>
                </a:moveTo>
                <a:lnTo>
                  <a:pt x="4479925" y="0"/>
                </a:lnTo>
                <a:lnTo>
                  <a:pt x="4479925" y="3784027"/>
                </a:lnTo>
                <a:lnTo>
                  <a:pt x="0" y="3784027"/>
                </a:lnTo>
                <a:close/>
              </a:path>
            </a:pathLst>
          </a:custGeom>
          <a:blipFill dpi="0" rotWithShape="1">
            <a:blip r:embed="rId2"/>
            <a:srcRect/>
            <a:tile tx="0" ty="0" sx="100000" sy="100000" flip="none" algn="ctr"/>
          </a:blipFill>
        </p:spPr>
        <p:txBody>
          <a:bodyPr wrap="square" tIns="1296000">
            <a:noAutofit/>
          </a:bodyPr>
          <a:lstStyle>
            <a:lvl1pPr marL="0" indent="0" algn="ctr">
              <a:buNone/>
              <a:defRPr sz="16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6" name="図プレースホルダー 15"/>
          <p:cNvSpPr>
            <a:spLocks noGrp="1"/>
          </p:cNvSpPr>
          <p:nvPr>
            <p:ph type="pic" sz="quarter" idx="11" hasCustomPrompt="1"/>
          </p:nvPr>
        </p:nvSpPr>
        <p:spPr>
          <a:xfrm>
            <a:off x="0" y="1392073"/>
            <a:ext cx="3079750" cy="1892828"/>
          </a:xfrm>
          <a:custGeom>
            <a:avLst/>
            <a:gdLst>
              <a:gd name="connsiteX0" fmla="*/ 0 w 3079750"/>
              <a:gd name="connsiteY0" fmla="*/ 0 h 1892828"/>
              <a:gd name="connsiteX1" fmla="*/ 3079750 w 3079750"/>
              <a:gd name="connsiteY1" fmla="*/ 0 h 1892828"/>
              <a:gd name="connsiteX2" fmla="*/ 3079750 w 3079750"/>
              <a:gd name="connsiteY2" fmla="*/ 1892828 h 1892828"/>
              <a:gd name="connsiteX3" fmla="*/ 0 w 3079750"/>
              <a:gd name="connsiteY3" fmla="*/ 1892828 h 1892828"/>
            </a:gdLst>
            <a:ahLst/>
            <a:cxnLst>
              <a:cxn ang="0">
                <a:pos x="connsiteX0" y="connsiteY0"/>
              </a:cxn>
              <a:cxn ang="0">
                <a:pos x="connsiteX1" y="connsiteY1"/>
              </a:cxn>
              <a:cxn ang="0">
                <a:pos x="connsiteX2" y="connsiteY2"/>
              </a:cxn>
              <a:cxn ang="0">
                <a:pos x="connsiteX3" y="connsiteY3"/>
              </a:cxn>
            </a:cxnLst>
            <a:rect l="l" t="t" r="r" b="b"/>
            <a:pathLst>
              <a:path w="3079750" h="1892828">
                <a:moveTo>
                  <a:pt x="0" y="0"/>
                </a:moveTo>
                <a:lnTo>
                  <a:pt x="3079750" y="0"/>
                </a:lnTo>
                <a:lnTo>
                  <a:pt x="3079750" y="1892828"/>
                </a:lnTo>
                <a:lnTo>
                  <a:pt x="0" y="1892828"/>
                </a:lnTo>
                <a:close/>
              </a:path>
            </a:pathLst>
          </a:custGeom>
          <a:blipFill dpi="0" rotWithShape="1">
            <a:blip r:embed="rId3"/>
            <a:srcRect/>
            <a:tile tx="0" ty="0" sx="100000" sy="100000" flip="none" algn="ctr"/>
          </a:blipFill>
        </p:spPr>
        <p:txBody>
          <a:bodyPr wrap="square" tIns="540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7" name="図プレースホルダー 16"/>
          <p:cNvSpPr>
            <a:spLocks noGrp="1"/>
          </p:cNvSpPr>
          <p:nvPr>
            <p:ph type="pic" sz="quarter" idx="12" hasCustomPrompt="1"/>
          </p:nvPr>
        </p:nvSpPr>
        <p:spPr>
          <a:xfrm>
            <a:off x="0" y="3282458"/>
            <a:ext cx="3079750" cy="1892828"/>
          </a:xfrm>
          <a:custGeom>
            <a:avLst/>
            <a:gdLst>
              <a:gd name="connsiteX0" fmla="*/ 0 w 3079750"/>
              <a:gd name="connsiteY0" fmla="*/ 0 h 1892828"/>
              <a:gd name="connsiteX1" fmla="*/ 3079750 w 3079750"/>
              <a:gd name="connsiteY1" fmla="*/ 0 h 1892828"/>
              <a:gd name="connsiteX2" fmla="*/ 3079750 w 3079750"/>
              <a:gd name="connsiteY2" fmla="*/ 1892828 h 1892828"/>
              <a:gd name="connsiteX3" fmla="*/ 0 w 3079750"/>
              <a:gd name="connsiteY3" fmla="*/ 1892828 h 1892828"/>
            </a:gdLst>
            <a:ahLst/>
            <a:cxnLst>
              <a:cxn ang="0">
                <a:pos x="connsiteX0" y="connsiteY0"/>
              </a:cxn>
              <a:cxn ang="0">
                <a:pos x="connsiteX1" y="connsiteY1"/>
              </a:cxn>
              <a:cxn ang="0">
                <a:pos x="connsiteX2" y="connsiteY2"/>
              </a:cxn>
              <a:cxn ang="0">
                <a:pos x="connsiteX3" y="connsiteY3"/>
              </a:cxn>
            </a:cxnLst>
            <a:rect l="l" t="t" r="r" b="b"/>
            <a:pathLst>
              <a:path w="3079750" h="1892828">
                <a:moveTo>
                  <a:pt x="0" y="0"/>
                </a:moveTo>
                <a:lnTo>
                  <a:pt x="3079750" y="0"/>
                </a:lnTo>
                <a:lnTo>
                  <a:pt x="3079750" y="1892828"/>
                </a:lnTo>
                <a:lnTo>
                  <a:pt x="0" y="1892828"/>
                </a:lnTo>
                <a:close/>
              </a:path>
            </a:pathLst>
          </a:custGeom>
          <a:blipFill dpi="0" rotWithShape="1">
            <a:blip r:embed="rId4"/>
            <a:srcRect/>
            <a:tile tx="0" ty="0" sx="100000" sy="100000" flip="none" algn="ctr"/>
          </a:blipFill>
        </p:spPr>
        <p:txBody>
          <a:bodyPr wrap="square" tIns="540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0" name="図プレースホルダー 9"/>
          <p:cNvSpPr>
            <a:spLocks noGrp="1"/>
          </p:cNvSpPr>
          <p:nvPr>
            <p:ph type="pic" sz="quarter" idx="13" hasCustomPrompt="1"/>
          </p:nvPr>
        </p:nvSpPr>
        <p:spPr>
          <a:xfrm>
            <a:off x="4505326" y="9112530"/>
            <a:ext cx="3054350" cy="1579284"/>
          </a:xfrm>
          <a:custGeom>
            <a:avLst/>
            <a:gdLst>
              <a:gd name="connsiteX0" fmla="*/ 0 w 3054350"/>
              <a:gd name="connsiteY0" fmla="*/ 0 h 1579284"/>
              <a:gd name="connsiteX1" fmla="*/ 3054350 w 3054350"/>
              <a:gd name="connsiteY1" fmla="*/ 0 h 1579284"/>
              <a:gd name="connsiteX2" fmla="*/ 3054350 w 3054350"/>
              <a:gd name="connsiteY2" fmla="*/ 1579284 h 1579284"/>
              <a:gd name="connsiteX3" fmla="*/ 0 w 3054350"/>
              <a:gd name="connsiteY3" fmla="*/ 1579284 h 1579284"/>
            </a:gdLst>
            <a:ahLst/>
            <a:cxnLst>
              <a:cxn ang="0">
                <a:pos x="connsiteX0" y="connsiteY0"/>
              </a:cxn>
              <a:cxn ang="0">
                <a:pos x="connsiteX1" y="connsiteY1"/>
              </a:cxn>
              <a:cxn ang="0">
                <a:pos x="connsiteX2" y="connsiteY2"/>
              </a:cxn>
              <a:cxn ang="0">
                <a:pos x="connsiteX3" y="connsiteY3"/>
              </a:cxn>
            </a:cxnLst>
            <a:rect l="l" t="t" r="r" b="b"/>
            <a:pathLst>
              <a:path w="3054350" h="1579284">
                <a:moveTo>
                  <a:pt x="0" y="0"/>
                </a:moveTo>
                <a:lnTo>
                  <a:pt x="3054350" y="0"/>
                </a:lnTo>
                <a:lnTo>
                  <a:pt x="3054350" y="1579284"/>
                </a:lnTo>
                <a:lnTo>
                  <a:pt x="0" y="1579284"/>
                </a:lnTo>
                <a:close/>
              </a:path>
            </a:pathLst>
          </a:custGeom>
          <a:blipFill dpi="0" rotWithShape="1">
            <a:blip r:embed="rId5"/>
            <a:srcRect/>
            <a:tile tx="0" ty="0" sx="100000" sy="100000" flip="none" algn="tl"/>
          </a:blipFill>
        </p:spPr>
        <p:txBody>
          <a:bodyPr wrap="square" tIns="324000">
            <a:no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382173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12" name="図プレースホルダー 11"/>
          <p:cNvSpPr>
            <a:spLocks noGrp="1"/>
          </p:cNvSpPr>
          <p:nvPr>
            <p:ph type="pic" sz="quarter" idx="10" hasCustomPrompt="1"/>
          </p:nvPr>
        </p:nvSpPr>
        <p:spPr>
          <a:xfrm>
            <a:off x="3422651" y="1588"/>
            <a:ext cx="4137025" cy="4279900"/>
          </a:xfrm>
          <a:custGeom>
            <a:avLst/>
            <a:gdLst>
              <a:gd name="connsiteX0" fmla="*/ 739775 w 4137025"/>
              <a:gd name="connsiteY0" fmla="*/ 0 h 4279900"/>
              <a:gd name="connsiteX1" fmla="*/ 4137025 w 4137025"/>
              <a:gd name="connsiteY1" fmla="*/ 0 h 4279900"/>
              <a:gd name="connsiteX2" fmla="*/ 4137025 w 4137025"/>
              <a:gd name="connsiteY2" fmla="*/ 3676650 h 4279900"/>
              <a:gd name="connsiteX3" fmla="*/ 4054475 w 4137025"/>
              <a:gd name="connsiteY3" fmla="*/ 3743325 h 4279900"/>
              <a:gd name="connsiteX4" fmla="*/ 3968750 w 4137025"/>
              <a:gd name="connsiteY4" fmla="*/ 3810000 h 4279900"/>
              <a:gd name="connsiteX5" fmla="*/ 3879850 w 4137025"/>
              <a:gd name="connsiteY5" fmla="*/ 3870325 h 4279900"/>
              <a:gd name="connsiteX6" fmla="*/ 3784600 w 4137025"/>
              <a:gd name="connsiteY6" fmla="*/ 3930650 h 4279900"/>
              <a:gd name="connsiteX7" fmla="*/ 3692525 w 4137025"/>
              <a:gd name="connsiteY7" fmla="*/ 3984625 h 4279900"/>
              <a:gd name="connsiteX8" fmla="*/ 3594100 w 4137025"/>
              <a:gd name="connsiteY8" fmla="*/ 4032250 h 4279900"/>
              <a:gd name="connsiteX9" fmla="*/ 3492500 w 4137025"/>
              <a:gd name="connsiteY9" fmla="*/ 4079875 h 4279900"/>
              <a:gd name="connsiteX10" fmla="*/ 3390900 w 4137025"/>
              <a:gd name="connsiteY10" fmla="*/ 4121150 h 4279900"/>
              <a:gd name="connsiteX11" fmla="*/ 3286125 w 4137025"/>
              <a:gd name="connsiteY11" fmla="*/ 4156075 h 4279900"/>
              <a:gd name="connsiteX12" fmla="*/ 3181350 w 4137025"/>
              <a:gd name="connsiteY12" fmla="*/ 4187825 h 4279900"/>
              <a:gd name="connsiteX13" fmla="*/ 3073400 w 4137025"/>
              <a:gd name="connsiteY13" fmla="*/ 4216400 h 4279900"/>
              <a:gd name="connsiteX14" fmla="*/ 2962275 w 4137025"/>
              <a:gd name="connsiteY14" fmla="*/ 4238625 h 4279900"/>
              <a:gd name="connsiteX15" fmla="*/ 2851150 w 4137025"/>
              <a:gd name="connsiteY15" fmla="*/ 4257675 h 4279900"/>
              <a:gd name="connsiteX16" fmla="*/ 2736850 w 4137025"/>
              <a:gd name="connsiteY16" fmla="*/ 4270375 h 4279900"/>
              <a:gd name="connsiteX17" fmla="*/ 2622550 w 4137025"/>
              <a:gd name="connsiteY17" fmla="*/ 4279900 h 4279900"/>
              <a:gd name="connsiteX18" fmla="*/ 2505075 w 4137025"/>
              <a:gd name="connsiteY18" fmla="*/ 4279900 h 4279900"/>
              <a:gd name="connsiteX19" fmla="*/ 2378075 w 4137025"/>
              <a:gd name="connsiteY19" fmla="*/ 4276725 h 4279900"/>
              <a:gd name="connsiteX20" fmla="*/ 2251075 w 4137025"/>
              <a:gd name="connsiteY20" fmla="*/ 4267200 h 4279900"/>
              <a:gd name="connsiteX21" fmla="*/ 2124075 w 4137025"/>
              <a:gd name="connsiteY21" fmla="*/ 4251325 h 4279900"/>
              <a:gd name="connsiteX22" fmla="*/ 2000250 w 4137025"/>
              <a:gd name="connsiteY22" fmla="*/ 4229100 h 4279900"/>
              <a:gd name="connsiteX23" fmla="*/ 1879600 w 4137025"/>
              <a:gd name="connsiteY23" fmla="*/ 4203700 h 4279900"/>
              <a:gd name="connsiteX24" fmla="*/ 1762125 w 4137025"/>
              <a:gd name="connsiteY24" fmla="*/ 4168775 h 4279900"/>
              <a:gd name="connsiteX25" fmla="*/ 1644650 w 4137025"/>
              <a:gd name="connsiteY25" fmla="*/ 4130675 h 4279900"/>
              <a:gd name="connsiteX26" fmla="*/ 1530350 w 4137025"/>
              <a:gd name="connsiteY26" fmla="*/ 4083050 h 4279900"/>
              <a:gd name="connsiteX27" fmla="*/ 1419225 w 4137025"/>
              <a:gd name="connsiteY27" fmla="*/ 4035425 h 4279900"/>
              <a:gd name="connsiteX28" fmla="*/ 1311275 w 4137025"/>
              <a:gd name="connsiteY28" fmla="*/ 3978275 h 4279900"/>
              <a:gd name="connsiteX29" fmla="*/ 1206500 w 4137025"/>
              <a:gd name="connsiteY29" fmla="*/ 3917950 h 4279900"/>
              <a:gd name="connsiteX30" fmla="*/ 1104900 w 4137025"/>
              <a:gd name="connsiteY30" fmla="*/ 3854450 h 4279900"/>
              <a:gd name="connsiteX31" fmla="*/ 1006475 w 4137025"/>
              <a:gd name="connsiteY31" fmla="*/ 3784600 h 4279900"/>
              <a:gd name="connsiteX32" fmla="*/ 911225 w 4137025"/>
              <a:gd name="connsiteY32" fmla="*/ 3708400 h 4279900"/>
              <a:gd name="connsiteX33" fmla="*/ 822325 w 4137025"/>
              <a:gd name="connsiteY33" fmla="*/ 3632200 h 4279900"/>
              <a:gd name="connsiteX34" fmla="*/ 733425 w 4137025"/>
              <a:gd name="connsiteY34" fmla="*/ 3546475 h 4279900"/>
              <a:gd name="connsiteX35" fmla="*/ 650875 w 4137025"/>
              <a:gd name="connsiteY35" fmla="*/ 3460750 h 4279900"/>
              <a:gd name="connsiteX36" fmla="*/ 574675 w 4137025"/>
              <a:gd name="connsiteY36" fmla="*/ 3368675 h 4279900"/>
              <a:gd name="connsiteX37" fmla="*/ 498475 w 4137025"/>
              <a:gd name="connsiteY37" fmla="*/ 3276600 h 4279900"/>
              <a:gd name="connsiteX38" fmla="*/ 428625 w 4137025"/>
              <a:gd name="connsiteY38" fmla="*/ 3178175 h 4279900"/>
              <a:gd name="connsiteX39" fmla="*/ 365125 w 4137025"/>
              <a:gd name="connsiteY39" fmla="*/ 3076575 h 4279900"/>
              <a:gd name="connsiteX40" fmla="*/ 304800 w 4137025"/>
              <a:gd name="connsiteY40" fmla="*/ 2971800 h 4279900"/>
              <a:gd name="connsiteX41" fmla="*/ 247650 w 4137025"/>
              <a:gd name="connsiteY41" fmla="*/ 2863850 h 4279900"/>
              <a:gd name="connsiteX42" fmla="*/ 196850 w 4137025"/>
              <a:gd name="connsiteY42" fmla="*/ 2752725 h 4279900"/>
              <a:gd name="connsiteX43" fmla="*/ 152400 w 4137025"/>
              <a:gd name="connsiteY43" fmla="*/ 2638425 h 4279900"/>
              <a:gd name="connsiteX44" fmla="*/ 114300 w 4137025"/>
              <a:gd name="connsiteY44" fmla="*/ 2520950 h 4279900"/>
              <a:gd name="connsiteX45" fmla="*/ 79375 w 4137025"/>
              <a:gd name="connsiteY45" fmla="*/ 2403475 h 4279900"/>
              <a:gd name="connsiteX46" fmla="*/ 50800 w 4137025"/>
              <a:gd name="connsiteY46" fmla="*/ 2282825 h 4279900"/>
              <a:gd name="connsiteX47" fmla="*/ 31750 w 4137025"/>
              <a:gd name="connsiteY47" fmla="*/ 2159000 h 4279900"/>
              <a:gd name="connsiteX48" fmla="*/ 15875 w 4137025"/>
              <a:gd name="connsiteY48" fmla="*/ 2032000 h 4279900"/>
              <a:gd name="connsiteX49" fmla="*/ 3175 w 4137025"/>
              <a:gd name="connsiteY49" fmla="*/ 1905000 h 4279900"/>
              <a:gd name="connsiteX50" fmla="*/ 0 w 4137025"/>
              <a:gd name="connsiteY50" fmla="*/ 1778000 h 4279900"/>
              <a:gd name="connsiteX51" fmla="*/ 3175 w 4137025"/>
              <a:gd name="connsiteY51" fmla="*/ 1647825 h 4279900"/>
              <a:gd name="connsiteX52" fmla="*/ 15875 w 4137025"/>
              <a:gd name="connsiteY52" fmla="*/ 1520825 h 4279900"/>
              <a:gd name="connsiteX53" fmla="*/ 31750 w 4137025"/>
              <a:gd name="connsiteY53" fmla="*/ 1393825 h 4279900"/>
              <a:gd name="connsiteX54" fmla="*/ 53975 w 4137025"/>
              <a:gd name="connsiteY54" fmla="*/ 1270000 h 4279900"/>
              <a:gd name="connsiteX55" fmla="*/ 79375 w 4137025"/>
              <a:gd name="connsiteY55" fmla="*/ 1149350 h 4279900"/>
              <a:gd name="connsiteX56" fmla="*/ 114300 w 4137025"/>
              <a:gd name="connsiteY56" fmla="*/ 1028700 h 4279900"/>
              <a:gd name="connsiteX57" fmla="*/ 155575 w 4137025"/>
              <a:gd name="connsiteY57" fmla="*/ 914400 h 4279900"/>
              <a:gd name="connsiteX58" fmla="*/ 200025 w 4137025"/>
              <a:gd name="connsiteY58" fmla="*/ 800100 h 4279900"/>
              <a:gd name="connsiteX59" fmla="*/ 250825 w 4137025"/>
              <a:gd name="connsiteY59" fmla="*/ 688975 h 4279900"/>
              <a:gd name="connsiteX60" fmla="*/ 304800 w 4137025"/>
              <a:gd name="connsiteY60" fmla="*/ 581025 h 4279900"/>
              <a:gd name="connsiteX61" fmla="*/ 365125 w 4137025"/>
              <a:gd name="connsiteY61" fmla="*/ 473075 h 4279900"/>
              <a:gd name="connsiteX62" fmla="*/ 431800 w 4137025"/>
              <a:gd name="connsiteY62" fmla="*/ 371475 h 4279900"/>
              <a:gd name="connsiteX63" fmla="*/ 501650 w 4137025"/>
              <a:gd name="connsiteY63" fmla="*/ 273050 h 4279900"/>
              <a:gd name="connsiteX64" fmla="*/ 577850 w 4137025"/>
              <a:gd name="connsiteY64" fmla="*/ 180975 h 4279900"/>
              <a:gd name="connsiteX65" fmla="*/ 657225 w 4137025"/>
              <a:gd name="connsiteY65" fmla="*/ 88900 h 42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137025" h="4279900">
                <a:moveTo>
                  <a:pt x="739775" y="0"/>
                </a:moveTo>
                <a:lnTo>
                  <a:pt x="4137025" y="0"/>
                </a:lnTo>
                <a:lnTo>
                  <a:pt x="4137025" y="3676650"/>
                </a:lnTo>
                <a:lnTo>
                  <a:pt x="4054475" y="3743325"/>
                </a:lnTo>
                <a:lnTo>
                  <a:pt x="3968750" y="3810000"/>
                </a:lnTo>
                <a:lnTo>
                  <a:pt x="3879850" y="3870325"/>
                </a:lnTo>
                <a:lnTo>
                  <a:pt x="3784600" y="3930650"/>
                </a:lnTo>
                <a:lnTo>
                  <a:pt x="3692525" y="3984625"/>
                </a:lnTo>
                <a:lnTo>
                  <a:pt x="3594100" y="4032250"/>
                </a:lnTo>
                <a:lnTo>
                  <a:pt x="3492500" y="4079875"/>
                </a:lnTo>
                <a:lnTo>
                  <a:pt x="3390900" y="4121150"/>
                </a:lnTo>
                <a:lnTo>
                  <a:pt x="3286125" y="4156075"/>
                </a:lnTo>
                <a:lnTo>
                  <a:pt x="3181350" y="4187825"/>
                </a:lnTo>
                <a:lnTo>
                  <a:pt x="3073400" y="4216400"/>
                </a:lnTo>
                <a:lnTo>
                  <a:pt x="2962275" y="4238625"/>
                </a:lnTo>
                <a:lnTo>
                  <a:pt x="2851150" y="4257675"/>
                </a:lnTo>
                <a:lnTo>
                  <a:pt x="2736850" y="4270375"/>
                </a:lnTo>
                <a:lnTo>
                  <a:pt x="2622550" y="4279900"/>
                </a:lnTo>
                <a:lnTo>
                  <a:pt x="2505075" y="4279900"/>
                </a:lnTo>
                <a:lnTo>
                  <a:pt x="2378075" y="4276725"/>
                </a:lnTo>
                <a:lnTo>
                  <a:pt x="2251075" y="4267200"/>
                </a:lnTo>
                <a:lnTo>
                  <a:pt x="2124075" y="4251325"/>
                </a:lnTo>
                <a:lnTo>
                  <a:pt x="2000250" y="4229100"/>
                </a:lnTo>
                <a:lnTo>
                  <a:pt x="1879600" y="4203700"/>
                </a:lnTo>
                <a:lnTo>
                  <a:pt x="1762125" y="4168775"/>
                </a:lnTo>
                <a:lnTo>
                  <a:pt x="1644650" y="4130675"/>
                </a:lnTo>
                <a:lnTo>
                  <a:pt x="1530350" y="4083050"/>
                </a:lnTo>
                <a:lnTo>
                  <a:pt x="1419225" y="4035425"/>
                </a:lnTo>
                <a:lnTo>
                  <a:pt x="1311275" y="3978275"/>
                </a:lnTo>
                <a:lnTo>
                  <a:pt x="1206500" y="3917950"/>
                </a:lnTo>
                <a:lnTo>
                  <a:pt x="1104900" y="3854450"/>
                </a:lnTo>
                <a:lnTo>
                  <a:pt x="1006475" y="3784600"/>
                </a:lnTo>
                <a:lnTo>
                  <a:pt x="911225" y="3708400"/>
                </a:lnTo>
                <a:lnTo>
                  <a:pt x="822325" y="3632200"/>
                </a:lnTo>
                <a:lnTo>
                  <a:pt x="733425" y="3546475"/>
                </a:lnTo>
                <a:lnTo>
                  <a:pt x="650875" y="3460750"/>
                </a:lnTo>
                <a:lnTo>
                  <a:pt x="574675" y="3368675"/>
                </a:lnTo>
                <a:lnTo>
                  <a:pt x="498475" y="3276600"/>
                </a:lnTo>
                <a:lnTo>
                  <a:pt x="428625" y="3178175"/>
                </a:lnTo>
                <a:lnTo>
                  <a:pt x="365125" y="3076575"/>
                </a:lnTo>
                <a:lnTo>
                  <a:pt x="304800" y="2971800"/>
                </a:lnTo>
                <a:lnTo>
                  <a:pt x="247650" y="2863850"/>
                </a:lnTo>
                <a:lnTo>
                  <a:pt x="196850" y="2752725"/>
                </a:lnTo>
                <a:lnTo>
                  <a:pt x="152400" y="2638425"/>
                </a:lnTo>
                <a:lnTo>
                  <a:pt x="114300" y="2520950"/>
                </a:lnTo>
                <a:lnTo>
                  <a:pt x="79375" y="2403475"/>
                </a:lnTo>
                <a:lnTo>
                  <a:pt x="50800" y="2282825"/>
                </a:lnTo>
                <a:lnTo>
                  <a:pt x="31750" y="2159000"/>
                </a:lnTo>
                <a:lnTo>
                  <a:pt x="15875" y="2032000"/>
                </a:lnTo>
                <a:lnTo>
                  <a:pt x="3175" y="1905000"/>
                </a:lnTo>
                <a:lnTo>
                  <a:pt x="0" y="1778000"/>
                </a:lnTo>
                <a:lnTo>
                  <a:pt x="3175" y="1647825"/>
                </a:lnTo>
                <a:lnTo>
                  <a:pt x="15875" y="1520825"/>
                </a:lnTo>
                <a:lnTo>
                  <a:pt x="31750" y="1393825"/>
                </a:lnTo>
                <a:lnTo>
                  <a:pt x="53975" y="1270000"/>
                </a:lnTo>
                <a:lnTo>
                  <a:pt x="79375" y="1149350"/>
                </a:lnTo>
                <a:lnTo>
                  <a:pt x="114300" y="1028700"/>
                </a:lnTo>
                <a:lnTo>
                  <a:pt x="155575" y="914400"/>
                </a:lnTo>
                <a:lnTo>
                  <a:pt x="200025" y="800100"/>
                </a:lnTo>
                <a:lnTo>
                  <a:pt x="250825" y="688975"/>
                </a:lnTo>
                <a:lnTo>
                  <a:pt x="304800" y="581025"/>
                </a:lnTo>
                <a:lnTo>
                  <a:pt x="365125" y="473075"/>
                </a:lnTo>
                <a:lnTo>
                  <a:pt x="431800" y="371475"/>
                </a:lnTo>
                <a:lnTo>
                  <a:pt x="501650" y="273050"/>
                </a:lnTo>
                <a:lnTo>
                  <a:pt x="577850" y="180975"/>
                </a:lnTo>
                <a:lnTo>
                  <a:pt x="657225" y="88900"/>
                </a:lnTo>
                <a:close/>
              </a:path>
            </a:pathLst>
          </a:custGeom>
          <a:blipFill dpi="0" rotWithShape="1">
            <a:blip r:embed="rId2"/>
            <a:srcRect/>
            <a:tile tx="0" ty="0" sx="100000" sy="100000" flip="none" algn="ctr"/>
          </a:blipFill>
        </p:spPr>
        <p:txBody>
          <a:bodyPr wrap="square" tIns="1656000">
            <a:noAutofit/>
          </a:bodyPr>
          <a:lstStyle>
            <a:lvl1pPr marL="0" indent="0" algn="ctr">
              <a:buNone/>
              <a:defRPr sz="16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5" name="図プレースホルダー 14"/>
          <p:cNvSpPr>
            <a:spLocks noGrp="1"/>
          </p:cNvSpPr>
          <p:nvPr>
            <p:ph type="pic" sz="quarter" idx="11" hasCustomPrompt="1"/>
          </p:nvPr>
        </p:nvSpPr>
        <p:spPr>
          <a:xfrm>
            <a:off x="1588" y="3862089"/>
            <a:ext cx="3778250" cy="2876550"/>
          </a:xfrm>
          <a:custGeom>
            <a:avLst/>
            <a:gdLst>
              <a:gd name="connsiteX0" fmla="*/ 0 w 3778250"/>
              <a:gd name="connsiteY0" fmla="*/ 0 h 2876550"/>
              <a:gd name="connsiteX1" fmla="*/ 3778250 w 3778250"/>
              <a:gd name="connsiteY1" fmla="*/ 0 h 2876550"/>
              <a:gd name="connsiteX2" fmla="*/ 3778250 w 3778250"/>
              <a:gd name="connsiteY2" fmla="*/ 2876550 h 2876550"/>
              <a:gd name="connsiteX3" fmla="*/ 0 w 377825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778250" h="2876550">
                <a:moveTo>
                  <a:pt x="0" y="0"/>
                </a:moveTo>
                <a:lnTo>
                  <a:pt x="3778250" y="0"/>
                </a:lnTo>
                <a:lnTo>
                  <a:pt x="3778250" y="2876550"/>
                </a:lnTo>
                <a:lnTo>
                  <a:pt x="0" y="2876550"/>
                </a:lnTo>
                <a:close/>
              </a:path>
            </a:pathLst>
          </a:custGeom>
          <a:blipFill dpi="0" rotWithShape="1">
            <a:blip r:embed="rId3"/>
            <a:srcRect/>
            <a:tile tx="0" ty="0" sx="100000" sy="100000" flip="none" algn="ctr"/>
          </a:blipFill>
        </p:spPr>
        <p:txBody>
          <a:bodyPr wrap="square" tIns="936000">
            <a:noAutofit/>
          </a:bodyPr>
          <a:lstStyle>
            <a:lvl1pPr marL="0" indent="0" algn="ctr">
              <a:buNone/>
              <a:defRPr sz="16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7" name="図プレースホルダー 16" hidden="1"/>
          <p:cNvSpPr>
            <a:spLocks noGrp="1"/>
          </p:cNvSpPr>
          <p:nvPr>
            <p:ph type="pic" sz="quarter" idx="12" hasCustomPrompt="1"/>
          </p:nvPr>
        </p:nvSpPr>
        <p:spPr>
          <a:xfrm>
            <a:off x="3781425" y="6738639"/>
            <a:ext cx="3778250" cy="2876550"/>
          </a:xfrm>
          <a:custGeom>
            <a:avLst/>
            <a:gdLst>
              <a:gd name="connsiteX0" fmla="*/ 0 w 3778250"/>
              <a:gd name="connsiteY0" fmla="*/ 0 h 2876550"/>
              <a:gd name="connsiteX1" fmla="*/ 3778250 w 3778250"/>
              <a:gd name="connsiteY1" fmla="*/ 0 h 2876550"/>
              <a:gd name="connsiteX2" fmla="*/ 3778250 w 3778250"/>
              <a:gd name="connsiteY2" fmla="*/ 2876550 h 2876550"/>
              <a:gd name="connsiteX3" fmla="*/ 0 w 377825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778250" h="2876550">
                <a:moveTo>
                  <a:pt x="0" y="0"/>
                </a:moveTo>
                <a:lnTo>
                  <a:pt x="3778250" y="0"/>
                </a:lnTo>
                <a:lnTo>
                  <a:pt x="3778250" y="2876550"/>
                </a:lnTo>
                <a:lnTo>
                  <a:pt x="0" y="2876550"/>
                </a:lnTo>
                <a:close/>
              </a:path>
            </a:pathLst>
          </a:custGeom>
          <a:blipFill>
            <a:blip r:embed="rId4"/>
            <a:stretch>
              <a:fillRect/>
            </a:stretch>
          </a:blipFill>
        </p:spPr>
        <p:txBody>
          <a:bodyPr wrap="square" tIns="936000">
            <a:noAutofit/>
          </a:bodyPr>
          <a:lstStyle>
            <a:lvl1pPr marL="0" indent="0" algn="ctr">
              <a:buNone/>
              <a:defRPr sz="1600">
                <a:solidFill>
                  <a:srgbClr val="E5536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8" name="図プレースホルダー 17"/>
          <p:cNvSpPr>
            <a:spLocks noGrp="1"/>
          </p:cNvSpPr>
          <p:nvPr>
            <p:ph type="pic" sz="quarter" idx="13" hasCustomPrompt="1"/>
          </p:nvPr>
        </p:nvSpPr>
        <p:spPr>
          <a:xfrm>
            <a:off x="3781426" y="6738639"/>
            <a:ext cx="3778250" cy="2876550"/>
          </a:xfrm>
          <a:custGeom>
            <a:avLst/>
            <a:gdLst>
              <a:gd name="connsiteX0" fmla="*/ 0 w 3778250"/>
              <a:gd name="connsiteY0" fmla="*/ 0 h 2876550"/>
              <a:gd name="connsiteX1" fmla="*/ 3778250 w 3778250"/>
              <a:gd name="connsiteY1" fmla="*/ 0 h 2876550"/>
              <a:gd name="connsiteX2" fmla="*/ 3778250 w 3778250"/>
              <a:gd name="connsiteY2" fmla="*/ 2876550 h 2876550"/>
              <a:gd name="connsiteX3" fmla="*/ 0 w 377825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778250" h="2876550">
                <a:moveTo>
                  <a:pt x="0" y="0"/>
                </a:moveTo>
                <a:lnTo>
                  <a:pt x="3778250" y="0"/>
                </a:lnTo>
                <a:lnTo>
                  <a:pt x="3778250" y="2876550"/>
                </a:lnTo>
                <a:lnTo>
                  <a:pt x="0" y="2876550"/>
                </a:lnTo>
                <a:close/>
              </a:path>
            </a:pathLst>
          </a:custGeom>
          <a:blipFill dpi="0" rotWithShape="1">
            <a:blip r:embed="rId5"/>
            <a:srcRect/>
            <a:tile tx="0" ty="0" sx="100000" sy="100000" flip="none" algn="ctr"/>
          </a:blipFill>
        </p:spPr>
        <p:txBody>
          <a:bodyPr wrap="square" tIns="936000">
            <a:noAutofit/>
          </a:bodyPr>
          <a:lstStyle>
            <a:lvl1pPr marL="0" indent="0" algn="ctr">
              <a:buNone/>
              <a:defRPr sz="16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57097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27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089DC4DC-AF54-4368-AE6A-2E6D71B68A52}" type="datetimeFigureOut">
              <a:rPr kumimoji="1" lang="ja-JP" altLang="en-US" smtClean="0"/>
              <a:t>2026/7/5</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18639375-5CE0-4570-A7A0-661997AB3ABB}" type="slidenum">
              <a:rPr kumimoji="1" lang="ja-JP" altLang="en-US" smtClean="0"/>
              <a:t>‹#›</a:t>
            </a:fld>
            <a:endParaRPr kumimoji="1" lang="ja-JP" altLang="en-US"/>
          </a:p>
        </p:txBody>
      </p:sp>
    </p:spTree>
    <p:extLst>
      <p:ext uri="{BB962C8B-B14F-4D97-AF65-F5344CB8AC3E}">
        <p14:creationId xmlns:p14="http://schemas.microsoft.com/office/powerpoint/2010/main" val="733101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0" y="-269823"/>
            <a:ext cx="7559675" cy="1658331"/>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ja-JP" altLang="en-US" dirty="0"/>
          </a:p>
        </p:txBody>
      </p:sp>
      <p:grpSp>
        <p:nvGrpSpPr>
          <p:cNvPr id="16" name="Group 14"/>
          <p:cNvGrpSpPr>
            <a:grpSpLocks noChangeAspect="1"/>
          </p:cNvGrpSpPr>
          <p:nvPr/>
        </p:nvGrpSpPr>
        <p:grpSpPr bwMode="auto">
          <a:xfrm>
            <a:off x="270328" y="5841769"/>
            <a:ext cx="2238375" cy="2206625"/>
            <a:chOff x="376" y="3707"/>
            <a:chExt cx="1410" cy="1390"/>
          </a:xfrm>
        </p:grpSpPr>
        <p:sp>
          <p:nvSpPr>
            <p:cNvPr id="18" name="Freeform 15"/>
            <p:cNvSpPr>
              <a:spLocks/>
            </p:cNvSpPr>
            <p:nvPr/>
          </p:nvSpPr>
          <p:spPr bwMode="auto">
            <a:xfrm>
              <a:off x="376" y="3707"/>
              <a:ext cx="1410" cy="1390"/>
            </a:xfrm>
            <a:custGeom>
              <a:avLst/>
              <a:gdLst>
                <a:gd name="T0" fmla="*/ 1410 w 1410"/>
                <a:gd name="T1" fmla="*/ 1646 h 1720"/>
                <a:gd name="T2" fmla="*/ 1410 w 1410"/>
                <a:gd name="T3" fmla="*/ 1646 h 1720"/>
                <a:gd name="T4" fmla="*/ 1408 w 1410"/>
                <a:gd name="T5" fmla="*/ 1660 h 1720"/>
                <a:gd name="T6" fmla="*/ 1404 w 1410"/>
                <a:gd name="T7" fmla="*/ 1674 h 1720"/>
                <a:gd name="T8" fmla="*/ 1398 w 1410"/>
                <a:gd name="T9" fmla="*/ 1688 h 1720"/>
                <a:gd name="T10" fmla="*/ 1388 w 1410"/>
                <a:gd name="T11" fmla="*/ 1698 h 1720"/>
                <a:gd name="T12" fmla="*/ 1378 w 1410"/>
                <a:gd name="T13" fmla="*/ 1708 h 1720"/>
                <a:gd name="T14" fmla="*/ 1364 w 1410"/>
                <a:gd name="T15" fmla="*/ 1714 h 1720"/>
                <a:gd name="T16" fmla="*/ 1350 w 1410"/>
                <a:gd name="T17" fmla="*/ 1718 h 1720"/>
                <a:gd name="T18" fmla="*/ 1336 w 1410"/>
                <a:gd name="T19" fmla="*/ 1720 h 1720"/>
                <a:gd name="T20" fmla="*/ 74 w 1410"/>
                <a:gd name="T21" fmla="*/ 1720 h 1720"/>
                <a:gd name="T22" fmla="*/ 74 w 1410"/>
                <a:gd name="T23" fmla="*/ 1720 h 1720"/>
                <a:gd name="T24" fmla="*/ 60 w 1410"/>
                <a:gd name="T25" fmla="*/ 1718 h 1720"/>
                <a:gd name="T26" fmla="*/ 46 w 1410"/>
                <a:gd name="T27" fmla="*/ 1714 h 1720"/>
                <a:gd name="T28" fmla="*/ 32 w 1410"/>
                <a:gd name="T29" fmla="*/ 1708 h 1720"/>
                <a:gd name="T30" fmla="*/ 22 w 1410"/>
                <a:gd name="T31" fmla="*/ 1698 h 1720"/>
                <a:gd name="T32" fmla="*/ 12 w 1410"/>
                <a:gd name="T33" fmla="*/ 1688 h 1720"/>
                <a:gd name="T34" fmla="*/ 6 w 1410"/>
                <a:gd name="T35" fmla="*/ 1674 h 1720"/>
                <a:gd name="T36" fmla="*/ 0 w 1410"/>
                <a:gd name="T37" fmla="*/ 1660 h 1720"/>
                <a:gd name="T38" fmla="*/ 0 w 1410"/>
                <a:gd name="T39" fmla="*/ 1646 h 1720"/>
                <a:gd name="T40" fmla="*/ 0 w 1410"/>
                <a:gd name="T41" fmla="*/ 76 h 1720"/>
                <a:gd name="T42" fmla="*/ 0 w 1410"/>
                <a:gd name="T43" fmla="*/ 76 h 1720"/>
                <a:gd name="T44" fmla="*/ 0 w 1410"/>
                <a:gd name="T45" fmla="*/ 60 h 1720"/>
                <a:gd name="T46" fmla="*/ 6 w 1410"/>
                <a:gd name="T47" fmla="*/ 46 h 1720"/>
                <a:gd name="T48" fmla="*/ 12 w 1410"/>
                <a:gd name="T49" fmla="*/ 34 h 1720"/>
                <a:gd name="T50" fmla="*/ 22 w 1410"/>
                <a:gd name="T51" fmla="*/ 22 h 1720"/>
                <a:gd name="T52" fmla="*/ 32 w 1410"/>
                <a:gd name="T53" fmla="*/ 14 h 1720"/>
                <a:gd name="T54" fmla="*/ 46 w 1410"/>
                <a:gd name="T55" fmla="*/ 6 h 1720"/>
                <a:gd name="T56" fmla="*/ 60 w 1410"/>
                <a:gd name="T57" fmla="*/ 2 h 1720"/>
                <a:gd name="T58" fmla="*/ 74 w 1410"/>
                <a:gd name="T59" fmla="*/ 0 h 1720"/>
                <a:gd name="T60" fmla="*/ 1336 w 1410"/>
                <a:gd name="T61" fmla="*/ 0 h 1720"/>
                <a:gd name="T62" fmla="*/ 1336 w 1410"/>
                <a:gd name="T63" fmla="*/ 0 h 1720"/>
                <a:gd name="T64" fmla="*/ 1350 w 1410"/>
                <a:gd name="T65" fmla="*/ 2 h 1720"/>
                <a:gd name="T66" fmla="*/ 1364 w 1410"/>
                <a:gd name="T67" fmla="*/ 6 h 1720"/>
                <a:gd name="T68" fmla="*/ 1378 w 1410"/>
                <a:gd name="T69" fmla="*/ 14 h 1720"/>
                <a:gd name="T70" fmla="*/ 1388 w 1410"/>
                <a:gd name="T71" fmla="*/ 22 h 1720"/>
                <a:gd name="T72" fmla="*/ 1398 w 1410"/>
                <a:gd name="T73" fmla="*/ 34 h 1720"/>
                <a:gd name="T74" fmla="*/ 1404 w 1410"/>
                <a:gd name="T75" fmla="*/ 46 h 1720"/>
                <a:gd name="T76" fmla="*/ 1408 w 1410"/>
                <a:gd name="T77" fmla="*/ 60 h 1720"/>
                <a:gd name="T78" fmla="*/ 1410 w 1410"/>
                <a:gd name="T79" fmla="*/ 76 h 1720"/>
                <a:gd name="T80" fmla="*/ 1410 w 1410"/>
                <a:gd name="T81" fmla="*/ 164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0" h="1720">
                  <a:moveTo>
                    <a:pt x="1410" y="1646"/>
                  </a:moveTo>
                  <a:lnTo>
                    <a:pt x="1410" y="1646"/>
                  </a:lnTo>
                  <a:lnTo>
                    <a:pt x="1408" y="1660"/>
                  </a:lnTo>
                  <a:lnTo>
                    <a:pt x="1404" y="1674"/>
                  </a:lnTo>
                  <a:lnTo>
                    <a:pt x="1398" y="1688"/>
                  </a:lnTo>
                  <a:lnTo>
                    <a:pt x="1388" y="1698"/>
                  </a:lnTo>
                  <a:lnTo>
                    <a:pt x="1378" y="1708"/>
                  </a:lnTo>
                  <a:lnTo>
                    <a:pt x="1364" y="1714"/>
                  </a:lnTo>
                  <a:lnTo>
                    <a:pt x="1350" y="1718"/>
                  </a:lnTo>
                  <a:lnTo>
                    <a:pt x="1336" y="1720"/>
                  </a:lnTo>
                  <a:lnTo>
                    <a:pt x="74" y="1720"/>
                  </a:lnTo>
                  <a:lnTo>
                    <a:pt x="74" y="1720"/>
                  </a:lnTo>
                  <a:lnTo>
                    <a:pt x="60" y="1718"/>
                  </a:lnTo>
                  <a:lnTo>
                    <a:pt x="46" y="1714"/>
                  </a:lnTo>
                  <a:lnTo>
                    <a:pt x="32" y="1708"/>
                  </a:lnTo>
                  <a:lnTo>
                    <a:pt x="22" y="1698"/>
                  </a:lnTo>
                  <a:lnTo>
                    <a:pt x="12" y="1688"/>
                  </a:lnTo>
                  <a:lnTo>
                    <a:pt x="6" y="1674"/>
                  </a:lnTo>
                  <a:lnTo>
                    <a:pt x="0" y="1660"/>
                  </a:lnTo>
                  <a:lnTo>
                    <a:pt x="0" y="1646"/>
                  </a:ln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1646"/>
                  </a:lnTo>
                  <a:close/>
                </a:path>
              </a:pathLst>
            </a:custGeom>
            <a:noFill/>
            <a:ln w="12700">
              <a:solidFill>
                <a:srgbClr val="1F1F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6"/>
            <p:cNvSpPr>
              <a:spLocks/>
            </p:cNvSpPr>
            <p:nvPr/>
          </p:nvSpPr>
          <p:spPr bwMode="auto">
            <a:xfrm>
              <a:off x="376" y="3707"/>
              <a:ext cx="1410" cy="264"/>
            </a:xfrm>
            <a:custGeom>
              <a:avLst/>
              <a:gdLst>
                <a:gd name="T0" fmla="*/ 0 w 1410"/>
                <a:gd name="T1" fmla="*/ 264 h 264"/>
                <a:gd name="T2" fmla="*/ 0 w 1410"/>
                <a:gd name="T3" fmla="*/ 76 h 264"/>
                <a:gd name="T4" fmla="*/ 0 w 1410"/>
                <a:gd name="T5" fmla="*/ 76 h 264"/>
                <a:gd name="T6" fmla="*/ 0 w 1410"/>
                <a:gd name="T7" fmla="*/ 60 h 264"/>
                <a:gd name="T8" fmla="*/ 6 w 1410"/>
                <a:gd name="T9" fmla="*/ 46 h 264"/>
                <a:gd name="T10" fmla="*/ 12 w 1410"/>
                <a:gd name="T11" fmla="*/ 34 h 264"/>
                <a:gd name="T12" fmla="*/ 22 w 1410"/>
                <a:gd name="T13" fmla="*/ 22 h 264"/>
                <a:gd name="T14" fmla="*/ 32 w 1410"/>
                <a:gd name="T15" fmla="*/ 14 h 264"/>
                <a:gd name="T16" fmla="*/ 46 w 1410"/>
                <a:gd name="T17" fmla="*/ 6 h 264"/>
                <a:gd name="T18" fmla="*/ 60 w 1410"/>
                <a:gd name="T19" fmla="*/ 2 h 264"/>
                <a:gd name="T20" fmla="*/ 74 w 1410"/>
                <a:gd name="T21" fmla="*/ 0 h 264"/>
                <a:gd name="T22" fmla="*/ 1336 w 1410"/>
                <a:gd name="T23" fmla="*/ 0 h 264"/>
                <a:gd name="T24" fmla="*/ 1336 w 1410"/>
                <a:gd name="T25" fmla="*/ 0 h 264"/>
                <a:gd name="T26" fmla="*/ 1350 w 1410"/>
                <a:gd name="T27" fmla="*/ 2 h 264"/>
                <a:gd name="T28" fmla="*/ 1364 w 1410"/>
                <a:gd name="T29" fmla="*/ 6 h 264"/>
                <a:gd name="T30" fmla="*/ 1378 w 1410"/>
                <a:gd name="T31" fmla="*/ 14 h 264"/>
                <a:gd name="T32" fmla="*/ 1388 w 1410"/>
                <a:gd name="T33" fmla="*/ 22 h 264"/>
                <a:gd name="T34" fmla="*/ 1398 w 1410"/>
                <a:gd name="T35" fmla="*/ 34 h 264"/>
                <a:gd name="T36" fmla="*/ 1404 w 1410"/>
                <a:gd name="T37" fmla="*/ 46 h 264"/>
                <a:gd name="T38" fmla="*/ 1408 w 1410"/>
                <a:gd name="T39" fmla="*/ 60 h 264"/>
                <a:gd name="T40" fmla="*/ 1410 w 1410"/>
                <a:gd name="T41" fmla="*/ 76 h 264"/>
                <a:gd name="T42" fmla="*/ 1410 w 1410"/>
                <a:gd name="T43" fmla="*/ 264 h 264"/>
                <a:gd name="T44" fmla="*/ 0 w 1410"/>
                <a:gd name="T45"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0" h="264">
                  <a:moveTo>
                    <a:pt x="0" y="264"/>
                  </a:move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264"/>
                  </a:lnTo>
                  <a:lnTo>
                    <a:pt x="0" y="264"/>
                  </a:lnTo>
                  <a:close/>
                </a:path>
              </a:pathLst>
            </a:custGeom>
            <a:solidFill>
              <a:srgbClr val="1F1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7"/>
            <p:cNvSpPr>
              <a:spLocks/>
            </p:cNvSpPr>
            <p:nvPr/>
          </p:nvSpPr>
          <p:spPr bwMode="auto">
            <a:xfrm>
              <a:off x="376" y="3707"/>
              <a:ext cx="1410" cy="264"/>
            </a:xfrm>
            <a:custGeom>
              <a:avLst/>
              <a:gdLst>
                <a:gd name="T0" fmla="*/ 0 w 1410"/>
                <a:gd name="T1" fmla="*/ 264 h 264"/>
                <a:gd name="T2" fmla="*/ 0 w 1410"/>
                <a:gd name="T3" fmla="*/ 76 h 264"/>
                <a:gd name="T4" fmla="*/ 0 w 1410"/>
                <a:gd name="T5" fmla="*/ 76 h 264"/>
                <a:gd name="T6" fmla="*/ 0 w 1410"/>
                <a:gd name="T7" fmla="*/ 60 h 264"/>
                <a:gd name="T8" fmla="*/ 6 w 1410"/>
                <a:gd name="T9" fmla="*/ 46 h 264"/>
                <a:gd name="T10" fmla="*/ 12 w 1410"/>
                <a:gd name="T11" fmla="*/ 34 h 264"/>
                <a:gd name="T12" fmla="*/ 22 w 1410"/>
                <a:gd name="T13" fmla="*/ 22 h 264"/>
                <a:gd name="T14" fmla="*/ 32 w 1410"/>
                <a:gd name="T15" fmla="*/ 14 h 264"/>
                <a:gd name="T16" fmla="*/ 46 w 1410"/>
                <a:gd name="T17" fmla="*/ 6 h 264"/>
                <a:gd name="T18" fmla="*/ 60 w 1410"/>
                <a:gd name="T19" fmla="*/ 2 h 264"/>
                <a:gd name="T20" fmla="*/ 74 w 1410"/>
                <a:gd name="T21" fmla="*/ 0 h 264"/>
                <a:gd name="T22" fmla="*/ 1336 w 1410"/>
                <a:gd name="T23" fmla="*/ 0 h 264"/>
                <a:gd name="T24" fmla="*/ 1336 w 1410"/>
                <a:gd name="T25" fmla="*/ 0 h 264"/>
                <a:gd name="T26" fmla="*/ 1350 w 1410"/>
                <a:gd name="T27" fmla="*/ 2 h 264"/>
                <a:gd name="T28" fmla="*/ 1364 w 1410"/>
                <a:gd name="T29" fmla="*/ 6 h 264"/>
                <a:gd name="T30" fmla="*/ 1378 w 1410"/>
                <a:gd name="T31" fmla="*/ 14 h 264"/>
                <a:gd name="T32" fmla="*/ 1388 w 1410"/>
                <a:gd name="T33" fmla="*/ 22 h 264"/>
                <a:gd name="T34" fmla="*/ 1398 w 1410"/>
                <a:gd name="T35" fmla="*/ 34 h 264"/>
                <a:gd name="T36" fmla="*/ 1404 w 1410"/>
                <a:gd name="T37" fmla="*/ 46 h 264"/>
                <a:gd name="T38" fmla="*/ 1408 w 1410"/>
                <a:gd name="T39" fmla="*/ 60 h 264"/>
                <a:gd name="T40" fmla="*/ 1410 w 1410"/>
                <a:gd name="T41" fmla="*/ 76 h 264"/>
                <a:gd name="T42" fmla="*/ 1410 w 1410"/>
                <a:gd name="T4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0" h="264">
                  <a:moveTo>
                    <a:pt x="0" y="264"/>
                  </a:move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4" name="Freeform 21"/>
          <p:cNvSpPr>
            <a:spLocks noEditPoints="1"/>
          </p:cNvSpPr>
          <p:nvPr/>
        </p:nvSpPr>
        <p:spPr bwMode="auto">
          <a:xfrm>
            <a:off x="234950" y="8111185"/>
            <a:ext cx="7089775" cy="991257"/>
          </a:xfrm>
          <a:custGeom>
            <a:avLst/>
            <a:gdLst>
              <a:gd name="T0" fmla="*/ 4440 w 4466"/>
              <a:gd name="T1" fmla="*/ 78 h 468"/>
              <a:gd name="T2" fmla="*/ 4436 w 4466"/>
              <a:gd name="T3" fmla="*/ 6 h 468"/>
              <a:gd name="T4" fmla="*/ 4382 w 4466"/>
              <a:gd name="T5" fmla="*/ 0 h 468"/>
              <a:gd name="T6" fmla="*/ 4384 w 4466"/>
              <a:gd name="T7" fmla="*/ 6 h 468"/>
              <a:gd name="T8" fmla="*/ 4348 w 4466"/>
              <a:gd name="T9" fmla="*/ 12 h 468"/>
              <a:gd name="T10" fmla="*/ 4340 w 4466"/>
              <a:gd name="T11" fmla="*/ 24 h 468"/>
              <a:gd name="T12" fmla="*/ 124 w 4466"/>
              <a:gd name="T13" fmla="*/ 8 h 468"/>
              <a:gd name="T14" fmla="*/ 122 w 4466"/>
              <a:gd name="T15" fmla="*/ 16 h 468"/>
              <a:gd name="T16" fmla="*/ 94 w 4466"/>
              <a:gd name="T17" fmla="*/ 10 h 468"/>
              <a:gd name="T18" fmla="*/ 72 w 4466"/>
              <a:gd name="T19" fmla="*/ 14 h 468"/>
              <a:gd name="T20" fmla="*/ 10 w 4466"/>
              <a:gd name="T21" fmla="*/ 30 h 468"/>
              <a:gd name="T22" fmla="*/ 4 w 4466"/>
              <a:gd name="T23" fmla="*/ 76 h 468"/>
              <a:gd name="T24" fmla="*/ 6 w 4466"/>
              <a:gd name="T25" fmla="*/ 82 h 468"/>
              <a:gd name="T26" fmla="*/ 12 w 4466"/>
              <a:gd name="T27" fmla="*/ 118 h 468"/>
              <a:gd name="T28" fmla="*/ 18 w 4466"/>
              <a:gd name="T29" fmla="*/ 128 h 468"/>
              <a:gd name="T30" fmla="*/ 26 w 4466"/>
              <a:gd name="T31" fmla="*/ 342 h 468"/>
              <a:gd name="T32" fmla="*/ 18 w 4466"/>
              <a:gd name="T33" fmla="*/ 356 h 468"/>
              <a:gd name="T34" fmla="*/ 20 w 4466"/>
              <a:gd name="T35" fmla="*/ 386 h 468"/>
              <a:gd name="T36" fmla="*/ 4 w 4466"/>
              <a:gd name="T37" fmla="*/ 372 h 468"/>
              <a:gd name="T38" fmla="*/ 30 w 4466"/>
              <a:gd name="T39" fmla="*/ 420 h 468"/>
              <a:gd name="T40" fmla="*/ 54 w 4466"/>
              <a:gd name="T41" fmla="*/ 458 h 468"/>
              <a:gd name="T42" fmla="*/ 98 w 4466"/>
              <a:gd name="T43" fmla="*/ 452 h 468"/>
              <a:gd name="T44" fmla="*/ 84 w 4466"/>
              <a:gd name="T45" fmla="*/ 444 h 468"/>
              <a:gd name="T46" fmla="*/ 108 w 4466"/>
              <a:gd name="T47" fmla="*/ 450 h 468"/>
              <a:gd name="T48" fmla="*/ 148 w 4466"/>
              <a:gd name="T49" fmla="*/ 460 h 468"/>
              <a:gd name="T50" fmla="*/ 4356 w 4466"/>
              <a:gd name="T51" fmla="*/ 456 h 468"/>
              <a:gd name="T52" fmla="*/ 4360 w 4466"/>
              <a:gd name="T53" fmla="*/ 440 h 468"/>
              <a:gd name="T54" fmla="*/ 4370 w 4466"/>
              <a:gd name="T55" fmla="*/ 450 h 468"/>
              <a:gd name="T56" fmla="*/ 4412 w 4466"/>
              <a:gd name="T57" fmla="*/ 440 h 468"/>
              <a:gd name="T58" fmla="*/ 4454 w 4466"/>
              <a:gd name="T59" fmla="*/ 436 h 468"/>
              <a:gd name="T60" fmla="*/ 4466 w 4466"/>
              <a:gd name="T61" fmla="*/ 382 h 468"/>
              <a:gd name="T62" fmla="*/ 4456 w 4466"/>
              <a:gd name="T63" fmla="*/ 388 h 468"/>
              <a:gd name="T64" fmla="*/ 4448 w 4466"/>
              <a:gd name="T65" fmla="*/ 354 h 468"/>
              <a:gd name="T66" fmla="*/ 4440 w 4466"/>
              <a:gd name="T67" fmla="*/ 342 h 468"/>
              <a:gd name="T68" fmla="*/ 4440 w 4466"/>
              <a:gd name="T69" fmla="*/ 126 h 468"/>
              <a:gd name="T70" fmla="*/ 4448 w 4466"/>
              <a:gd name="T71" fmla="*/ 114 h 468"/>
              <a:gd name="T72" fmla="*/ 4452 w 4466"/>
              <a:gd name="T73" fmla="*/ 78 h 468"/>
              <a:gd name="T74" fmla="*/ 4288 w 4466"/>
              <a:gd name="T75" fmla="*/ 432 h 468"/>
              <a:gd name="T76" fmla="*/ 4302 w 4466"/>
              <a:gd name="T77" fmla="*/ 418 h 468"/>
              <a:gd name="T78" fmla="*/ 188 w 4466"/>
              <a:gd name="T79" fmla="*/ 430 h 468"/>
              <a:gd name="T80" fmla="*/ 168 w 4466"/>
              <a:gd name="T81" fmla="*/ 418 h 468"/>
              <a:gd name="T82" fmla="*/ 152 w 4466"/>
              <a:gd name="T83" fmla="*/ 418 h 468"/>
              <a:gd name="T84" fmla="*/ 58 w 4466"/>
              <a:gd name="T85" fmla="*/ 280 h 468"/>
              <a:gd name="T86" fmla="*/ 64 w 4466"/>
              <a:gd name="T87" fmla="*/ 296 h 468"/>
              <a:gd name="T88" fmla="*/ 56 w 4466"/>
              <a:gd name="T89" fmla="*/ 194 h 468"/>
              <a:gd name="T90" fmla="*/ 56 w 4466"/>
              <a:gd name="T91" fmla="*/ 170 h 468"/>
              <a:gd name="T92" fmla="*/ 54 w 4466"/>
              <a:gd name="T93" fmla="*/ 150 h 468"/>
              <a:gd name="T94" fmla="*/ 172 w 4466"/>
              <a:gd name="T95" fmla="*/ 60 h 468"/>
              <a:gd name="T96" fmla="*/ 184 w 4466"/>
              <a:gd name="T97" fmla="*/ 66 h 468"/>
              <a:gd name="T98" fmla="*/ 4286 w 4466"/>
              <a:gd name="T99" fmla="*/ 66 h 468"/>
              <a:gd name="T100" fmla="*/ 4282 w 4466"/>
              <a:gd name="T101" fmla="*/ 60 h 468"/>
              <a:gd name="T102" fmla="*/ 4432 w 4466"/>
              <a:gd name="T103" fmla="*/ 148 h 468"/>
              <a:gd name="T104" fmla="*/ 4416 w 4466"/>
              <a:gd name="T105" fmla="*/ 170 h 468"/>
              <a:gd name="T106" fmla="*/ 4422 w 4466"/>
              <a:gd name="T107" fmla="*/ 194 h 468"/>
              <a:gd name="T108" fmla="*/ 4406 w 4466"/>
              <a:gd name="T109" fmla="*/ 302 h 468"/>
              <a:gd name="T110" fmla="*/ 4420 w 4466"/>
              <a:gd name="T111" fmla="*/ 278 h 468"/>
              <a:gd name="T112" fmla="*/ 4436 w 4466"/>
              <a:gd name="T113" fmla="*/ 10 h 468"/>
              <a:gd name="T114" fmla="*/ 104 w 4466"/>
              <a:gd name="T115" fmla="*/ 30 h 468"/>
              <a:gd name="T116" fmla="*/ 34 w 4466"/>
              <a:gd name="T117" fmla="*/ 50 h 468"/>
              <a:gd name="T118" fmla="*/ 14 w 4466"/>
              <a:gd name="T119" fmla="*/ 454 h 468"/>
              <a:gd name="T120" fmla="*/ 4314 w 4466"/>
              <a:gd name="T121" fmla="*/ 440 h 468"/>
              <a:gd name="T122" fmla="*/ 4416 w 4466"/>
              <a:gd name="T123" fmla="*/ 41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66" h="468">
                <a:moveTo>
                  <a:pt x="4452" y="94"/>
                </a:moveTo>
                <a:lnTo>
                  <a:pt x="4452" y="94"/>
                </a:lnTo>
                <a:lnTo>
                  <a:pt x="4450" y="94"/>
                </a:lnTo>
                <a:lnTo>
                  <a:pt x="4448" y="96"/>
                </a:lnTo>
                <a:lnTo>
                  <a:pt x="4448" y="96"/>
                </a:lnTo>
                <a:lnTo>
                  <a:pt x="4448" y="98"/>
                </a:lnTo>
                <a:lnTo>
                  <a:pt x="4450" y="100"/>
                </a:lnTo>
                <a:lnTo>
                  <a:pt x="4450" y="100"/>
                </a:lnTo>
                <a:lnTo>
                  <a:pt x="4454" y="100"/>
                </a:lnTo>
                <a:lnTo>
                  <a:pt x="4458" y="98"/>
                </a:lnTo>
                <a:lnTo>
                  <a:pt x="4462" y="96"/>
                </a:lnTo>
                <a:lnTo>
                  <a:pt x="4464" y="92"/>
                </a:lnTo>
                <a:lnTo>
                  <a:pt x="4464" y="92"/>
                </a:lnTo>
                <a:lnTo>
                  <a:pt x="4466" y="86"/>
                </a:lnTo>
                <a:lnTo>
                  <a:pt x="4464" y="80"/>
                </a:lnTo>
                <a:lnTo>
                  <a:pt x="4460" y="76"/>
                </a:lnTo>
                <a:lnTo>
                  <a:pt x="4456" y="74"/>
                </a:lnTo>
                <a:lnTo>
                  <a:pt x="4456" y="74"/>
                </a:lnTo>
                <a:lnTo>
                  <a:pt x="4450" y="74"/>
                </a:lnTo>
                <a:lnTo>
                  <a:pt x="4444" y="74"/>
                </a:lnTo>
                <a:lnTo>
                  <a:pt x="4440" y="78"/>
                </a:lnTo>
                <a:lnTo>
                  <a:pt x="4436" y="84"/>
                </a:lnTo>
                <a:lnTo>
                  <a:pt x="4436" y="50"/>
                </a:lnTo>
                <a:lnTo>
                  <a:pt x="4456" y="50"/>
                </a:lnTo>
                <a:lnTo>
                  <a:pt x="4456" y="50"/>
                </a:lnTo>
                <a:lnTo>
                  <a:pt x="4456" y="50"/>
                </a:lnTo>
                <a:lnTo>
                  <a:pt x="4458" y="48"/>
                </a:lnTo>
                <a:lnTo>
                  <a:pt x="4458" y="48"/>
                </a:lnTo>
                <a:lnTo>
                  <a:pt x="4456" y="46"/>
                </a:lnTo>
                <a:lnTo>
                  <a:pt x="4456" y="44"/>
                </a:lnTo>
                <a:lnTo>
                  <a:pt x="4436" y="44"/>
                </a:lnTo>
                <a:lnTo>
                  <a:pt x="4436" y="30"/>
                </a:lnTo>
                <a:lnTo>
                  <a:pt x="4454" y="30"/>
                </a:lnTo>
                <a:lnTo>
                  <a:pt x="4454" y="30"/>
                </a:lnTo>
                <a:lnTo>
                  <a:pt x="4456" y="30"/>
                </a:lnTo>
                <a:lnTo>
                  <a:pt x="4456" y="30"/>
                </a:lnTo>
                <a:lnTo>
                  <a:pt x="4456" y="10"/>
                </a:lnTo>
                <a:lnTo>
                  <a:pt x="4456" y="10"/>
                </a:lnTo>
                <a:lnTo>
                  <a:pt x="4456" y="8"/>
                </a:lnTo>
                <a:lnTo>
                  <a:pt x="4454" y="6"/>
                </a:lnTo>
                <a:lnTo>
                  <a:pt x="4436" y="6"/>
                </a:lnTo>
                <a:lnTo>
                  <a:pt x="4436" y="6"/>
                </a:lnTo>
                <a:lnTo>
                  <a:pt x="4432" y="8"/>
                </a:lnTo>
                <a:lnTo>
                  <a:pt x="4432" y="10"/>
                </a:lnTo>
                <a:lnTo>
                  <a:pt x="4432" y="26"/>
                </a:lnTo>
                <a:lnTo>
                  <a:pt x="4416" y="26"/>
                </a:lnTo>
                <a:lnTo>
                  <a:pt x="4416" y="10"/>
                </a:lnTo>
                <a:lnTo>
                  <a:pt x="4416" y="10"/>
                </a:lnTo>
                <a:lnTo>
                  <a:pt x="4416" y="8"/>
                </a:lnTo>
                <a:lnTo>
                  <a:pt x="4414" y="8"/>
                </a:lnTo>
                <a:lnTo>
                  <a:pt x="4414" y="8"/>
                </a:lnTo>
                <a:lnTo>
                  <a:pt x="4412" y="8"/>
                </a:lnTo>
                <a:lnTo>
                  <a:pt x="4412" y="10"/>
                </a:lnTo>
                <a:lnTo>
                  <a:pt x="4412" y="26"/>
                </a:lnTo>
                <a:lnTo>
                  <a:pt x="4384" y="26"/>
                </a:lnTo>
                <a:lnTo>
                  <a:pt x="4384" y="26"/>
                </a:lnTo>
                <a:lnTo>
                  <a:pt x="4390" y="20"/>
                </a:lnTo>
                <a:lnTo>
                  <a:pt x="4392" y="14"/>
                </a:lnTo>
                <a:lnTo>
                  <a:pt x="4392" y="14"/>
                </a:lnTo>
                <a:lnTo>
                  <a:pt x="4392" y="8"/>
                </a:lnTo>
                <a:lnTo>
                  <a:pt x="4388" y="2"/>
                </a:lnTo>
                <a:lnTo>
                  <a:pt x="4388" y="2"/>
                </a:lnTo>
                <a:lnTo>
                  <a:pt x="4382" y="0"/>
                </a:lnTo>
                <a:lnTo>
                  <a:pt x="4376" y="0"/>
                </a:lnTo>
                <a:lnTo>
                  <a:pt x="4376" y="0"/>
                </a:lnTo>
                <a:lnTo>
                  <a:pt x="4370" y="4"/>
                </a:lnTo>
                <a:lnTo>
                  <a:pt x="4368" y="8"/>
                </a:lnTo>
                <a:lnTo>
                  <a:pt x="4368" y="8"/>
                </a:lnTo>
                <a:lnTo>
                  <a:pt x="4366" y="12"/>
                </a:lnTo>
                <a:lnTo>
                  <a:pt x="4366" y="16"/>
                </a:lnTo>
                <a:lnTo>
                  <a:pt x="4366" y="16"/>
                </a:lnTo>
                <a:lnTo>
                  <a:pt x="4368" y="18"/>
                </a:lnTo>
                <a:lnTo>
                  <a:pt x="4370" y="18"/>
                </a:lnTo>
                <a:lnTo>
                  <a:pt x="4370" y="18"/>
                </a:lnTo>
                <a:lnTo>
                  <a:pt x="4372" y="16"/>
                </a:lnTo>
                <a:lnTo>
                  <a:pt x="4372" y="14"/>
                </a:lnTo>
                <a:lnTo>
                  <a:pt x="4372" y="14"/>
                </a:lnTo>
                <a:lnTo>
                  <a:pt x="4370" y="12"/>
                </a:lnTo>
                <a:lnTo>
                  <a:pt x="4372" y="10"/>
                </a:lnTo>
                <a:lnTo>
                  <a:pt x="4372" y="10"/>
                </a:lnTo>
                <a:lnTo>
                  <a:pt x="4376" y="6"/>
                </a:lnTo>
                <a:lnTo>
                  <a:pt x="4376" y="6"/>
                </a:lnTo>
                <a:lnTo>
                  <a:pt x="4382" y="4"/>
                </a:lnTo>
                <a:lnTo>
                  <a:pt x="4384" y="6"/>
                </a:lnTo>
                <a:lnTo>
                  <a:pt x="4384" y="6"/>
                </a:lnTo>
                <a:lnTo>
                  <a:pt x="4388" y="10"/>
                </a:lnTo>
                <a:lnTo>
                  <a:pt x="4388" y="14"/>
                </a:lnTo>
                <a:lnTo>
                  <a:pt x="4388" y="14"/>
                </a:lnTo>
                <a:lnTo>
                  <a:pt x="4386" y="20"/>
                </a:lnTo>
                <a:lnTo>
                  <a:pt x="4380" y="22"/>
                </a:lnTo>
                <a:lnTo>
                  <a:pt x="4380" y="22"/>
                </a:lnTo>
                <a:lnTo>
                  <a:pt x="4372" y="24"/>
                </a:lnTo>
                <a:lnTo>
                  <a:pt x="4360" y="26"/>
                </a:lnTo>
                <a:lnTo>
                  <a:pt x="4350" y="26"/>
                </a:lnTo>
                <a:lnTo>
                  <a:pt x="4350" y="26"/>
                </a:lnTo>
                <a:lnTo>
                  <a:pt x="4346" y="24"/>
                </a:lnTo>
                <a:lnTo>
                  <a:pt x="4344" y="22"/>
                </a:lnTo>
                <a:lnTo>
                  <a:pt x="4344" y="22"/>
                </a:lnTo>
                <a:lnTo>
                  <a:pt x="4342" y="20"/>
                </a:lnTo>
                <a:lnTo>
                  <a:pt x="4342" y="16"/>
                </a:lnTo>
                <a:lnTo>
                  <a:pt x="4342" y="16"/>
                </a:lnTo>
                <a:lnTo>
                  <a:pt x="4344" y="12"/>
                </a:lnTo>
                <a:lnTo>
                  <a:pt x="4344" y="12"/>
                </a:lnTo>
                <a:lnTo>
                  <a:pt x="4348" y="12"/>
                </a:lnTo>
                <a:lnTo>
                  <a:pt x="4348" y="12"/>
                </a:lnTo>
                <a:lnTo>
                  <a:pt x="4352" y="14"/>
                </a:lnTo>
                <a:lnTo>
                  <a:pt x="4352" y="16"/>
                </a:lnTo>
                <a:lnTo>
                  <a:pt x="4352" y="16"/>
                </a:lnTo>
                <a:lnTo>
                  <a:pt x="4352" y="18"/>
                </a:lnTo>
                <a:lnTo>
                  <a:pt x="4354" y="18"/>
                </a:lnTo>
                <a:lnTo>
                  <a:pt x="4354" y="18"/>
                </a:lnTo>
                <a:lnTo>
                  <a:pt x="4356" y="18"/>
                </a:lnTo>
                <a:lnTo>
                  <a:pt x="4356" y="16"/>
                </a:lnTo>
                <a:lnTo>
                  <a:pt x="4356" y="16"/>
                </a:lnTo>
                <a:lnTo>
                  <a:pt x="4356" y="12"/>
                </a:lnTo>
                <a:lnTo>
                  <a:pt x="4354" y="10"/>
                </a:lnTo>
                <a:lnTo>
                  <a:pt x="4350" y="8"/>
                </a:lnTo>
                <a:lnTo>
                  <a:pt x="4350" y="8"/>
                </a:lnTo>
                <a:lnTo>
                  <a:pt x="4346" y="8"/>
                </a:lnTo>
                <a:lnTo>
                  <a:pt x="4342" y="8"/>
                </a:lnTo>
                <a:lnTo>
                  <a:pt x="4342" y="8"/>
                </a:lnTo>
                <a:lnTo>
                  <a:pt x="4338" y="12"/>
                </a:lnTo>
                <a:lnTo>
                  <a:pt x="4338" y="16"/>
                </a:lnTo>
                <a:lnTo>
                  <a:pt x="4338" y="16"/>
                </a:lnTo>
                <a:lnTo>
                  <a:pt x="4338" y="20"/>
                </a:lnTo>
                <a:lnTo>
                  <a:pt x="4340" y="24"/>
                </a:lnTo>
                <a:lnTo>
                  <a:pt x="4340" y="24"/>
                </a:lnTo>
                <a:lnTo>
                  <a:pt x="4340" y="26"/>
                </a:lnTo>
                <a:lnTo>
                  <a:pt x="4318" y="26"/>
                </a:lnTo>
                <a:lnTo>
                  <a:pt x="4318" y="10"/>
                </a:lnTo>
                <a:lnTo>
                  <a:pt x="4318" y="10"/>
                </a:lnTo>
                <a:lnTo>
                  <a:pt x="4318" y="8"/>
                </a:lnTo>
                <a:lnTo>
                  <a:pt x="4316" y="6"/>
                </a:lnTo>
                <a:lnTo>
                  <a:pt x="148" y="6"/>
                </a:lnTo>
                <a:lnTo>
                  <a:pt x="148" y="6"/>
                </a:lnTo>
                <a:lnTo>
                  <a:pt x="148" y="8"/>
                </a:lnTo>
                <a:lnTo>
                  <a:pt x="146" y="10"/>
                </a:lnTo>
                <a:lnTo>
                  <a:pt x="146" y="26"/>
                </a:lnTo>
                <a:lnTo>
                  <a:pt x="124" y="26"/>
                </a:lnTo>
                <a:lnTo>
                  <a:pt x="124" y="26"/>
                </a:lnTo>
                <a:lnTo>
                  <a:pt x="126" y="24"/>
                </a:lnTo>
                <a:lnTo>
                  <a:pt x="126" y="24"/>
                </a:lnTo>
                <a:lnTo>
                  <a:pt x="128" y="20"/>
                </a:lnTo>
                <a:lnTo>
                  <a:pt x="128" y="16"/>
                </a:lnTo>
                <a:lnTo>
                  <a:pt x="128" y="16"/>
                </a:lnTo>
                <a:lnTo>
                  <a:pt x="126" y="12"/>
                </a:lnTo>
                <a:lnTo>
                  <a:pt x="124" y="8"/>
                </a:lnTo>
                <a:lnTo>
                  <a:pt x="124" y="8"/>
                </a:lnTo>
                <a:lnTo>
                  <a:pt x="120" y="8"/>
                </a:lnTo>
                <a:lnTo>
                  <a:pt x="116" y="8"/>
                </a:lnTo>
                <a:lnTo>
                  <a:pt x="116" y="8"/>
                </a:lnTo>
                <a:lnTo>
                  <a:pt x="112" y="10"/>
                </a:lnTo>
                <a:lnTo>
                  <a:pt x="108" y="12"/>
                </a:lnTo>
                <a:lnTo>
                  <a:pt x="108" y="16"/>
                </a:lnTo>
                <a:lnTo>
                  <a:pt x="108" y="16"/>
                </a:lnTo>
                <a:lnTo>
                  <a:pt x="108" y="18"/>
                </a:lnTo>
                <a:lnTo>
                  <a:pt x="110" y="18"/>
                </a:lnTo>
                <a:lnTo>
                  <a:pt x="110" y="18"/>
                </a:lnTo>
                <a:lnTo>
                  <a:pt x="112" y="18"/>
                </a:lnTo>
                <a:lnTo>
                  <a:pt x="112" y="16"/>
                </a:lnTo>
                <a:lnTo>
                  <a:pt x="112" y="16"/>
                </a:lnTo>
                <a:lnTo>
                  <a:pt x="114" y="14"/>
                </a:lnTo>
                <a:lnTo>
                  <a:pt x="116" y="12"/>
                </a:lnTo>
                <a:lnTo>
                  <a:pt x="116" y="12"/>
                </a:lnTo>
                <a:lnTo>
                  <a:pt x="120" y="14"/>
                </a:lnTo>
                <a:lnTo>
                  <a:pt x="120" y="14"/>
                </a:lnTo>
                <a:lnTo>
                  <a:pt x="122" y="16"/>
                </a:lnTo>
                <a:lnTo>
                  <a:pt x="122" y="16"/>
                </a:lnTo>
                <a:lnTo>
                  <a:pt x="122" y="20"/>
                </a:lnTo>
                <a:lnTo>
                  <a:pt x="122" y="22"/>
                </a:lnTo>
                <a:lnTo>
                  <a:pt x="122" y="22"/>
                </a:lnTo>
                <a:lnTo>
                  <a:pt x="118" y="24"/>
                </a:lnTo>
                <a:lnTo>
                  <a:pt x="114" y="26"/>
                </a:lnTo>
                <a:lnTo>
                  <a:pt x="104" y="26"/>
                </a:lnTo>
                <a:lnTo>
                  <a:pt x="104" y="26"/>
                </a:lnTo>
                <a:lnTo>
                  <a:pt x="94" y="24"/>
                </a:lnTo>
                <a:lnTo>
                  <a:pt x="84" y="22"/>
                </a:lnTo>
                <a:lnTo>
                  <a:pt x="84" y="22"/>
                </a:lnTo>
                <a:lnTo>
                  <a:pt x="80" y="20"/>
                </a:lnTo>
                <a:lnTo>
                  <a:pt x="76" y="14"/>
                </a:lnTo>
                <a:lnTo>
                  <a:pt x="76" y="14"/>
                </a:lnTo>
                <a:lnTo>
                  <a:pt x="78" y="10"/>
                </a:lnTo>
                <a:lnTo>
                  <a:pt x="80" y="6"/>
                </a:lnTo>
                <a:lnTo>
                  <a:pt x="80" y="6"/>
                </a:lnTo>
                <a:lnTo>
                  <a:pt x="84" y="4"/>
                </a:lnTo>
                <a:lnTo>
                  <a:pt x="88" y="6"/>
                </a:lnTo>
                <a:lnTo>
                  <a:pt x="88" y="6"/>
                </a:lnTo>
                <a:lnTo>
                  <a:pt x="94" y="10"/>
                </a:lnTo>
                <a:lnTo>
                  <a:pt x="94" y="10"/>
                </a:lnTo>
                <a:lnTo>
                  <a:pt x="94" y="12"/>
                </a:lnTo>
                <a:lnTo>
                  <a:pt x="94" y="14"/>
                </a:lnTo>
                <a:lnTo>
                  <a:pt x="94" y="14"/>
                </a:lnTo>
                <a:lnTo>
                  <a:pt x="94" y="16"/>
                </a:lnTo>
                <a:lnTo>
                  <a:pt x="94" y="18"/>
                </a:lnTo>
                <a:lnTo>
                  <a:pt x="94" y="18"/>
                </a:lnTo>
                <a:lnTo>
                  <a:pt x="96" y="18"/>
                </a:lnTo>
                <a:lnTo>
                  <a:pt x="98" y="16"/>
                </a:lnTo>
                <a:lnTo>
                  <a:pt x="98" y="16"/>
                </a:lnTo>
                <a:lnTo>
                  <a:pt x="98" y="12"/>
                </a:lnTo>
                <a:lnTo>
                  <a:pt x="98" y="8"/>
                </a:lnTo>
                <a:lnTo>
                  <a:pt x="98" y="8"/>
                </a:lnTo>
                <a:lnTo>
                  <a:pt x="94" y="4"/>
                </a:lnTo>
                <a:lnTo>
                  <a:pt x="90" y="0"/>
                </a:lnTo>
                <a:lnTo>
                  <a:pt x="90" y="0"/>
                </a:lnTo>
                <a:lnTo>
                  <a:pt x="84" y="0"/>
                </a:lnTo>
                <a:lnTo>
                  <a:pt x="78" y="2"/>
                </a:lnTo>
                <a:lnTo>
                  <a:pt x="78" y="2"/>
                </a:lnTo>
                <a:lnTo>
                  <a:pt x="72" y="8"/>
                </a:lnTo>
                <a:lnTo>
                  <a:pt x="72" y="14"/>
                </a:lnTo>
                <a:lnTo>
                  <a:pt x="72" y="14"/>
                </a:lnTo>
                <a:lnTo>
                  <a:pt x="74" y="20"/>
                </a:lnTo>
                <a:lnTo>
                  <a:pt x="80" y="26"/>
                </a:lnTo>
                <a:lnTo>
                  <a:pt x="54" y="26"/>
                </a:lnTo>
                <a:lnTo>
                  <a:pt x="54" y="10"/>
                </a:lnTo>
                <a:lnTo>
                  <a:pt x="54" y="10"/>
                </a:lnTo>
                <a:lnTo>
                  <a:pt x="54" y="8"/>
                </a:lnTo>
                <a:lnTo>
                  <a:pt x="52" y="8"/>
                </a:lnTo>
                <a:lnTo>
                  <a:pt x="52" y="8"/>
                </a:lnTo>
                <a:lnTo>
                  <a:pt x="50" y="8"/>
                </a:lnTo>
                <a:lnTo>
                  <a:pt x="50" y="10"/>
                </a:lnTo>
                <a:lnTo>
                  <a:pt x="50" y="26"/>
                </a:lnTo>
                <a:lnTo>
                  <a:pt x="34" y="26"/>
                </a:lnTo>
                <a:lnTo>
                  <a:pt x="34" y="10"/>
                </a:lnTo>
                <a:lnTo>
                  <a:pt x="34" y="10"/>
                </a:lnTo>
                <a:lnTo>
                  <a:pt x="32" y="8"/>
                </a:lnTo>
                <a:lnTo>
                  <a:pt x="30" y="6"/>
                </a:lnTo>
                <a:lnTo>
                  <a:pt x="10" y="6"/>
                </a:lnTo>
                <a:lnTo>
                  <a:pt x="10" y="6"/>
                </a:lnTo>
                <a:lnTo>
                  <a:pt x="10" y="8"/>
                </a:lnTo>
                <a:lnTo>
                  <a:pt x="10" y="10"/>
                </a:lnTo>
                <a:lnTo>
                  <a:pt x="10" y="30"/>
                </a:lnTo>
                <a:lnTo>
                  <a:pt x="10" y="30"/>
                </a:lnTo>
                <a:lnTo>
                  <a:pt x="10" y="30"/>
                </a:lnTo>
                <a:lnTo>
                  <a:pt x="10" y="30"/>
                </a:lnTo>
                <a:lnTo>
                  <a:pt x="30" y="30"/>
                </a:lnTo>
                <a:lnTo>
                  <a:pt x="30" y="44"/>
                </a:lnTo>
                <a:lnTo>
                  <a:pt x="10" y="44"/>
                </a:lnTo>
                <a:lnTo>
                  <a:pt x="10" y="44"/>
                </a:lnTo>
                <a:lnTo>
                  <a:pt x="8" y="46"/>
                </a:lnTo>
                <a:lnTo>
                  <a:pt x="8" y="48"/>
                </a:lnTo>
                <a:lnTo>
                  <a:pt x="8" y="48"/>
                </a:lnTo>
                <a:lnTo>
                  <a:pt x="8" y="50"/>
                </a:lnTo>
                <a:lnTo>
                  <a:pt x="10" y="50"/>
                </a:lnTo>
                <a:lnTo>
                  <a:pt x="30" y="50"/>
                </a:lnTo>
                <a:lnTo>
                  <a:pt x="30" y="84"/>
                </a:lnTo>
                <a:lnTo>
                  <a:pt x="30" y="84"/>
                </a:lnTo>
                <a:lnTo>
                  <a:pt x="26" y="78"/>
                </a:lnTo>
                <a:lnTo>
                  <a:pt x="20" y="74"/>
                </a:lnTo>
                <a:lnTo>
                  <a:pt x="16" y="74"/>
                </a:lnTo>
                <a:lnTo>
                  <a:pt x="8" y="74"/>
                </a:lnTo>
                <a:lnTo>
                  <a:pt x="8" y="74"/>
                </a:lnTo>
                <a:lnTo>
                  <a:pt x="4" y="76"/>
                </a:lnTo>
                <a:lnTo>
                  <a:pt x="2" y="80"/>
                </a:lnTo>
                <a:lnTo>
                  <a:pt x="0" y="86"/>
                </a:lnTo>
                <a:lnTo>
                  <a:pt x="0" y="92"/>
                </a:lnTo>
                <a:lnTo>
                  <a:pt x="0" y="92"/>
                </a:lnTo>
                <a:lnTo>
                  <a:pt x="4" y="96"/>
                </a:lnTo>
                <a:lnTo>
                  <a:pt x="8" y="98"/>
                </a:lnTo>
                <a:lnTo>
                  <a:pt x="12" y="100"/>
                </a:lnTo>
                <a:lnTo>
                  <a:pt x="16" y="100"/>
                </a:lnTo>
                <a:lnTo>
                  <a:pt x="16" y="100"/>
                </a:lnTo>
                <a:lnTo>
                  <a:pt x="16" y="98"/>
                </a:lnTo>
                <a:lnTo>
                  <a:pt x="16" y="96"/>
                </a:lnTo>
                <a:lnTo>
                  <a:pt x="16" y="96"/>
                </a:lnTo>
                <a:lnTo>
                  <a:pt x="16" y="94"/>
                </a:lnTo>
                <a:lnTo>
                  <a:pt x="14" y="94"/>
                </a:lnTo>
                <a:lnTo>
                  <a:pt x="14" y="94"/>
                </a:lnTo>
                <a:lnTo>
                  <a:pt x="12" y="96"/>
                </a:lnTo>
                <a:lnTo>
                  <a:pt x="8" y="94"/>
                </a:lnTo>
                <a:lnTo>
                  <a:pt x="4" y="90"/>
                </a:lnTo>
                <a:lnTo>
                  <a:pt x="4" y="90"/>
                </a:lnTo>
                <a:lnTo>
                  <a:pt x="4" y="86"/>
                </a:lnTo>
                <a:lnTo>
                  <a:pt x="6" y="82"/>
                </a:lnTo>
                <a:lnTo>
                  <a:pt x="10" y="78"/>
                </a:lnTo>
                <a:lnTo>
                  <a:pt x="10" y="78"/>
                </a:lnTo>
                <a:lnTo>
                  <a:pt x="12" y="78"/>
                </a:lnTo>
                <a:lnTo>
                  <a:pt x="16" y="78"/>
                </a:lnTo>
                <a:lnTo>
                  <a:pt x="20" y="82"/>
                </a:lnTo>
                <a:lnTo>
                  <a:pt x="22" y="86"/>
                </a:lnTo>
                <a:lnTo>
                  <a:pt x="22" y="86"/>
                </a:lnTo>
                <a:lnTo>
                  <a:pt x="26" y="98"/>
                </a:lnTo>
                <a:lnTo>
                  <a:pt x="26" y="114"/>
                </a:lnTo>
                <a:lnTo>
                  <a:pt x="26" y="114"/>
                </a:lnTo>
                <a:lnTo>
                  <a:pt x="26" y="114"/>
                </a:lnTo>
                <a:lnTo>
                  <a:pt x="26" y="114"/>
                </a:lnTo>
                <a:lnTo>
                  <a:pt x="24" y="120"/>
                </a:lnTo>
                <a:lnTo>
                  <a:pt x="22" y="122"/>
                </a:lnTo>
                <a:lnTo>
                  <a:pt x="22" y="122"/>
                </a:lnTo>
                <a:lnTo>
                  <a:pt x="16" y="124"/>
                </a:lnTo>
                <a:lnTo>
                  <a:pt x="16" y="124"/>
                </a:lnTo>
                <a:lnTo>
                  <a:pt x="12" y="122"/>
                </a:lnTo>
                <a:lnTo>
                  <a:pt x="12" y="122"/>
                </a:lnTo>
                <a:lnTo>
                  <a:pt x="12" y="118"/>
                </a:lnTo>
                <a:lnTo>
                  <a:pt x="12" y="118"/>
                </a:lnTo>
                <a:lnTo>
                  <a:pt x="14" y="114"/>
                </a:lnTo>
                <a:lnTo>
                  <a:pt x="16" y="114"/>
                </a:lnTo>
                <a:lnTo>
                  <a:pt x="16" y="114"/>
                </a:lnTo>
                <a:lnTo>
                  <a:pt x="18" y="114"/>
                </a:lnTo>
                <a:lnTo>
                  <a:pt x="18" y="112"/>
                </a:lnTo>
                <a:lnTo>
                  <a:pt x="18" y="112"/>
                </a:lnTo>
                <a:lnTo>
                  <a:pt x="18" y="110"/>
                </a:lnTo>
                <a:lnTo>
                  <a:pt x="16" y="110"/>
                </a:lnTo>
                <a:lnTo>
                  <a:pt x="16" y="110"/>
                </a:lnTo>
                <a:lnTo>
                  <a:pt x="12" y="110"/>
                </a:lnTo>
                <a:lnTo>
                  <a:pt x="8" y="112"/>
                </a:lnTo>
                <a:lnTo>
                  <a:pt x="8" y="116"/>
                </a:lnTo>
                <a:lnTo>
                  <a:pt x="8" y="116"/>
                </a:lnTo>
                <a:lnTo>
                  <a:pt x="8" y="120"/>
                </a:lnTo>
                <a:lnTo>
                  <a:pt x="8" y="124"/>
                </a:lnTo>
                <a:lnTo>
                  <a:pt x="8" y="124"/>
                </a:lnTo>
                <a:lnTo>
                  <a:pt x="12" y="128"/>
                </a:lnTo>
                <a:lnTo>
                  <a:pt x="16" y="128"/>
                </a:lnTo>
                <a:lnTo>
                  <a:pt x="16" y="128"/>
                </a:lnTo>
                <a:lnTo>
                  <a:pt x="18" y="128"/>
                </a:lnTo>
                <a:lnTo>
                  <a:pt x="18" y="128"/>
                </a:lnTo>
                <a:lnTo>
                  <a:pt x="22" y="128"/>
                </a:lnTo>
                <a:lnTo>
                  <a:pt x="24" y="126"/>
                </a:lnTo>
                <a:lnTo>
                  <a:pt x="24" y="126"/>
                </a:lnTo>
                <a:lnTo>
                  <a:pt x="26" y="124"/>
                </a:lnTo>
                <a:lnTo>
                  <a:pt x="26" y="124"/>
                </a:lnTo>
                <a:lnTo>
                  <a:pt x="26" y="132"/>
                </a:lnTo>
                <a:lnTo>
                  <a:pt x="26" y="132"/>
                </a:lnTo>
                <a:lnTo>
                  <a:pt x="26" y="142"/>
                </a:lnTo>
                <a:lnTo>
                  <a:pt x="10" y="142"/>
                </a:lnTo>
                <a:lnTo>
                  <a:pt x="10" y="142"/>
                </a:lnTo>
                <a:lnTo>
                  <a:pt x="10" y="146"/>
                </a:lnTo>
                <a:lnTo>
                  <a:pt x="10" y="150"/>
                </a:lnTo>
                <a:lnTo>
                  <a:pt x="10" y="318"/>
                </a:lnTo>
                <a:lnTo>
                  <a:pt x="10" y="318"/>
                </a:lnTo>
                <a:lnTo>
                  <a:pt x="10" y="318"/>
                </a:lnTo>
                <a:lnTo>
                  <a:pt x="10" y="318"/>
                </a:lnTo>
                <a:lnTo>
                  <a:pt x="26" y="318"/>
                </a:lnTo>
                <a:lnTo>
                  <a:pt x="26" y="318"/>
                </a:lnTo>
                <a:lnTo>
                  <a:pt x="26" y="332"/>
                </a:lnTo>
                <a:lnTo>
                  <a:pt x="26" y="332"/>
                </a:lnTo>
                <a:lnTo>
                  <a:pt x="26" y="342"/>
                </a:lnTo>
                <a:lnTo>
                  <a:pt x="26" y="342"/>
                </a:lnTo>
                <a:lnTo>
                  <a:pt x="24" y="340"/>
                </a:lnTo>
                <a:lnTo>
                  <a:pt x="24" y="340"/>
                </a:lnTo>
                <a:lnTo>
                  <a:pt x="20" y="338"/>
                </a:lnTo>
                <a:lnTo>
                  <a:pt x="16" y="338"/>
                </a:lnTo>
                <a:lnTo>
                  <a:pt x="16" y="338"/>
                </a:lnTo>
                <a:lnTo>
                  <a:pt x="12" y="340"/>
                </a:lnTo>
                <a:lnTo>
                  <a:pt x="8" y="342"/>
                </a:lnTo>
                <a:lnTo>
                  <a:pt x="8" y="342"/>
                </a:lnTo>
                <a:lnTo>
                  <a:pt x="8" y="346"/>
                </a:lnTo>
                <a:lnTo>
                  <a:pt x="8" y="350"/>
                </a:lnTo>
                <a:lnTo>
                  <a:pt x="8" y="350"/>
                </a:lnTo>
                <a:lnTo>
                  <a:pt x="8" y="354"/>
                </a:lnTo>
                <a:lnTo>
                  <a:pt x="10" y="356"/>
                </a:lnTo>
                <a:lnTo>
                  <a:pt x="16" y="358"/>
                </a:lnTo>
                <a:lnTo>
                  <a:pt x="16" y="358"/>
                </a:lnTo>
                <a:lnTo>
                  <a:pt x="16" y="358"/>
                </a:lnTo>
                <a:lnTo>
                  <a:pt x="16" y="358"/>
                </a:lnTo>
                <a:lnTo>
                  <a:pt x="18" y="358"/>
                </a:lnTo>
                <a:lnTo>
                  <a:pt x="18" y="356"/>
                </a:lnTo>
                <a:lnTo>
                  <a:pt x="18" y="356"/>
                </a:lnTo>
                <a:lnTo>
                  <a:pt x="18" y="354"/>
                </a:lnTo>
                <a:lnTo>
                  <a:pt x="16" y="354"/>
                </a:lnTo>
                <a:lnTo>
                  <a:pt x="16" y="354"/>
                </a:lnTo>
                <a:lnTo>
                  <a:pt x="14" y="354"/>
                </a:lnTo>
                <a:lnTo>
                  <a:pt x="12" y="350"/>
                </a:lnTo>
                <a:lnTo>
                  <a:pt x="12" y="350"/>
                </a:lnTo>
                <a:lnTo>
                  <a:pt x="12" y="346"/>
                </a:lnTo>
                <a:lnTo>
                  <a:pt x="12" y="346"/>
                </a:lnTo>
                <a:lnTo>
                  <a:pt x="16" y="344"/>
                </a:lnTo>
                <a:lnTo>
                  <a:pt x="16" y="344"/>
                </a:lnTo>
                <a:lnTo>
                  <a:pt x="22" y="346"/>
                </a:lnTo>
                <a:lnTo>
                  <a:pt x="22" y="346"/>
                </a:lnTo>
                <a:lnTo>
                  <a:pt x="24" y="348"/>
                </a:lnTo>
                <a:lnTo>
                  <a:pt x="26" y="352"/>
                </a:lnTo>
                <a:lnTo>
                  <a:pt x="26" y="352"/>
                </a:lnTo>
                <a:lnTo>
                  <a:pt x="26" y="354"/>
                </a:lnTo>
                <a:lnTo>
                  <a:pt x="26" y="354"/>
                </a:lnTo>
                <a:lnTo>
                  <a:pt x="26" y="370"/>
                </a:lnTo>
                <a:lnTo>
                  <a:pt x="22" y="382"/>
                </a:lnTo>
                <a:lnTo>
                  <a:pt x="22" y="382"/>
                </a:lnTo>
                <a:lnTo>
                  <a:pt x="20" y="386"/>
                </a:lnTo>
                <a:lnTo>
                  <a:pt x="16" y="388"/>
                </a:lnTo>
                <a:lnTo>
                  <a:pt x="12" y="390"/>
                </a:lnTo>
                <a:lnTo>
                  <a:pt x="10" y="388"/>
                </a:lnTo>
                <a:lnTo>
                  <a:pt x="10" y="388"/>
                </a:lnTo>
                <a:lnTo>
                  <a:pt x="6" y="384"/>
                </a:lnTo>
                <a:lnTo>
                  <a:pt x="4" y="382"/>
                </a:lnTo>
                <a:lnTo>
                  <a:pt x="4" y="378"/>
                </a:lnTo>
                <a:lnTo>
                  <a:pt x="4" y="378"/>
                </a:lnTo>
                <a:lnTo>
                  <a:pt x="8" y="374"/>
                </a:lnTo>
                <a:lnTo>
                  <a:pt x="12" y="372"/>
                </a:lnTo>
                <a:lnTo>
                  <a:pt x="14" y="372"/>
                </a:lnTo>
                <a:lnTo>
                  <a:pt x="14" y="372"/>
                </a:lnTo>
                <a:lnTo>
                  <a:pt x="16" y="372"/>
                </a:lnTo>
                <a:lnTo>
                  <a:pt x="16" y="372"/>
                </a:lnTo>
                <a:lnTo>
                  <a:pt x="16" y="372"/>
                </a:lnTo>
                <a:lnTo>
                  <a:pt x="16" y="370"/>
                </a:lnTo>
                <a:lnTo>
                  <a:pt x="16" y="368"/>
                </a:lnTo>
                <a:lnTo>
                  <a:pt x="16" y="368"/>
                </a:lnTo>
                <a:lnTo>
                  <a:pt x="12" y="368"/>
                </a:lnTo>
                <a:lnTo>
                  <a:pt x="6" y="368"/>
                </a:lnTo>
                <a:lnTo>
                  <a:pt x="4" y="372"/>
                </a:lnTo>
                <a:lnTo>
                  <a:pt x="0" y="376"/>
                </a:lnTo>
                <a:lnTo>
                  <a:pt x="0" y="376"/>
                </a:lnTo>
                <a:lnTo>
                  <a:pt x="0" y="382"/>
                </a:lnTo>
                <a:lnTo>
                  <a:pt x="0" y="386"/>
                </a:lnTo>
                <a:lnTo>
                  <a:pt x="4" y="390"/>
                </a:lnTo>
                <a:lnTo>
                  <a:pt x="8" y="394"/>
                </a:lnTo>
                <a:lnTo>
                  <a:pt x="8" y="394"/>
                </a:lnTo>
                <a:lnTo>
                  <a:pt x="14" y="394"/>
                </a:lnTo>
                <a:lnTo>
                  <a:pt x="14" y="394"/>
                </a:lnTo>
                <a:lnTo>
                  <a:pt x="18" y="394"/>
                </a:lnTo>
                <a:lnTo>
                  <a:pt x="22" y="392"/>
                </a:lnTo>
                <a:lnTo>
                  <a:pt x="30" y="384"/>
                </a:lnTo>
                <a:lnTo>
                  <a:pt x="30" y="416"/>
                </a:lnTo>
                <a:lnTo>
                  <a:pt x="10" y="416"/>
                </a:lnTo>
                <a:lnTo>
                  <a:pt x="10" y="416"/>
                </a:lnTo>
                <a:lnTo>
                  <a:pt x="8" y="416"/>
                </a:lnTo>
                <a:lnTo>
                  <a:pt x="8" y="418"/>
                </a:lnTo>
                <a:lnTo>
                  <a:pt x="8" y="418"/>
                </a:lnTo>
                <a:lnTo>
                  <a:pt x="8" y="420"/>
                </a:lnTo>
                <a:lnTo>
                  <a:pt x="10" y="420"/>
                </a:lnTo>
                <a:lnTo>
                  <a:pt x="30" y="420"/>
                </a:lnTo>
                <a:lnTo>
                  <a:pt x="30" y="436"/>
                </a:lnTo>
                <a:lnTo>
                  <a:pt x="10" y="436"/>
                </a:lnTo>
                <a:lnTo>
                  <a:pt x="10" y="436"/>
                </a:lnTo>
                <a:lnTo>
                  <a:pt x="10" y="436"/>
                </a:lnTo>
                <a:lnTo>
                  <a:pt x="10" y="438"/>
                </a:lnTo>
                <a:lnTo>
                  <a:pt x="10" y="458"/>
                </a:lnTo>
                <a:lnTo>
                  <a:pt x="10" y="458"/>
                </a:lnTo>
                <a:lnTo>
                  <a:pt x="10" y="460"/>
                </a:lnTo>
                <a:lnTo>
                  <a:pt x="10" y="460"/>
                </a:lnTo>
                <a:lnTo>
                  <a:pt x="30" y="460"/>
                </a:lnTo>
                <a:lnTo>
                  <a:pt x="30" y="460"/>
                </a:lnTo>
                <a:lnTo>
                  <a:pt x="32" y="460"/>
                </a:lnTo>
                <a:lnTo>
                  <a:pt x="34" y="458"/>
                </a:lnTo>
                <a:lnTo>
                  <a:pt x="34" y="440"/>
                </a:lnTo>
                <a:lnTo>
                  <a:pt x="50" y="440"/>
                </a:lnTo>
                <a:lnTo>
                  <a:pt x="50" y="458"/>
                </a:lnTo>
                <a:lnTo>
                  <a:pt x="50" y="458"/>
                </a:lnTo>
                <a:lnTo>
                  <a:pt x="50" y="458"/>
                </a:lnTo>
                <a:lnTo>
                  <a:pt x="52" y="460"/>
                </a:lnTo>
                <a:lnTo>
                  <a:pt x="52" y="460"/>
                </a:lnTo>
                <a:lnTo>
                  <a:pt x="54" y="458"/>
                </a:lnTo>
                <a:lnTo>
                  <a:pt x="54" y="458"/>
                </a:lnTo>
                <a:lnTo>
                  <a:pt x="54" y="440"/>
                </a:lnTo>
                <a:lnTo>
                  <a:pt x="80" y="440"/>
                </a:lnTo>
                <a:lnTo>
                  <a:pt x="80" y="440"/>
                </a:lnTo>
                <a:lnTo>
                  <a:pt x="76" y="442"/>
                </a:lnTo>
                <a:lnTo>
                  <a:pt x="74" y="446"/>
                </a:lnTo>
                <a:lnTo>
                  <a:pt x="72" y="452"/>
                </a:lnTo>
                <a:lnTo>
                  <a:pt x="72" y="452"/>
                </a:lnTo>
                <a:lnTo>
                  <a:pt x="72" y="460"/>
                </a:lnTo>
                <a:lnTo>
                  <a:pt x="78" y="464"/>
                </a:lnTo>
                <a:lnTo>
                  <a:pt x="78" y="464"/>
                </a:lnTo>
                <a:lnTo>
                  <a:pt x="80" y="466"/>
                </a:lnTo>
                <a:lnTo>
                  <a:pt x="84" y="468"/>
                </a:lnTo>
                <a:lnTo>
                  <a:pt x="84" y="468"/>
                </a:lnTo>
                <a:lnTo>
                  <a:pt x="90" y="466"/>
                </a:lnTo>
                <a:lnTo>
                  <a:pt x="90" y="466"/>
                </a:lnTo>
                <a:lnTo>
                  <a:pt x="94" y="464"/>
                </a:lnTo>
                <a:lnTo>
                  <a:pt x="98" y="460"/>
                </a:lnTo>
                <a:lnTo>
                  <a:pt x="98" y="460"/>
                </a:lnTo>
                <a:lnTo>
                  <a:pt x="98" y="456"/>
                </a:lnTo>
                <a:lnTo>
                  <a:pt x="98" y="452"/>
                </a:lnTo>
                <a:lnTo>
                  <a:pt x="98" y="452"/>
                </a:lnTo>
                <a:lnTo>
                  <a:pt x="96" y="450"/>
                </a:lnTo>
                <a:lnTo>
                  <a:pt x="94" y="450"/>
                </a:lnTo>
                <a:lnTo>
                  <a:pt x="94" y="450"/>
                </a:lnTo>
                <a:lnTo>
                  <a:pt x="94" y="452"/>
                </a:lnTo>
                <a:lnTo>
                  <a:pt x="94" y="454"/>
                </a:lnTo>
                <a:lnTo>
                  <a:pt x="94" y="454"/>
                </a:lnTo>
                <a:lnTo>
                  <a:pt x="94" y="456"/>
                </a:lnTo>
                <a:lnTo>
                  <a:pt x="94" y="458"/>
                </a:lnTo>
                <a:lnTo>
                  <a:pt x="94" y="458"/>
                </a:lnTo>
                <a:lnTo>
                  <a:pt x="88" y="462"/>
                </a:lnTo>
                <a:lnTo>
                  <a:pt x="88" y="462"/>
                </a:lnTo>
                <a:lnTo>
                  <a:pt x="84" y="462"/>
                </a:lnTo>
                <a:lnTo>
                  <a:pt x="80" y="462"/>
                </a:lnTo>
                <a:lnTo>
                  <a:pt x="80" y="462"/>
                </a:lnTo>
                <a:lnTo>
                  <a:pt x="78" y="458"/>
                </a:lnTo>
                <a:lnTo>
                  <a:pt x="76" y="452"/>
                </a:lnTo>
                <a:lnTo>
                  <a:pt x="76" y="452"/>
                </a:lnTo>
                <a:lnTo>
                  <a:pt x="80" y="448"/>
                </a:lnTo>
                <a:lnTo>
                  <a:pt x="84" y="444"/>
                </a:lnTo>
                <a:lnTo>
                  <a:pt x="84" y="444"/>
                </a:lnTo>
                <a:lnTo>
                  <a:pt x="94" y="442"/>
                </a:lnTo>
                <a:lnTo>
                  <a:pt x="104" y="440"/>
                </a:lnTo>
                <a:lnTo>
                  <a:pt x="114" y="440"/>
                </a:lnTo>
                <a:lnTo>
                  <a:pt x="114" y="440"/>
                </a:lnTo>
                <a:lnTo>
                  <a:pt x="118" y="442"/>
                </a:lnTo>
                <a:lnTo>
                  <a:pt x="122" y="444"/>
                </a:lnTo>
                <a:lnTo>
                  <a:pt x="122" y="444"/>
                </a:lnTo>
                <a:lnTo>
                  <a:pt x="122" y="450"/>
                </a:lnTo>
                <a:lnTo>
                  <a:pt x="122" y="450"/>
                </a:lnTo>
                <a:lnTo>
                  <a:pt x="120" y="454"/>
                </a:lnTo>
                <a:lnTo>
                  <a:pt x="120" y="454"/>
                </a:lnTo>
                <a:lnTo>
                  <a:pt x="116" y="456"/>
                </a:lnTo>
                <a:lnTo>
                  <a:pt x="116" y="456"/>
                </a:lnTo>
                <a:lnTo>
                  <a:pt x="114" y="454"/>
                </a:lnTo>
                <a:lnTo>
                  <a:pt x="112" y="452"/>
                </a:lnTo>
                <a:lnTo>
                  <a:pt x="112" y="452"/>
                </a:lnTo>
                <a:lnTo>
                  <a:pt x="112" y="450"/>
                </a:lnTo>
                <a:lnTo>
                  <a:pt x="110" y="448"/>
                </a:lnTo>
                <a:lnTo>
                  <a:pt x="110" y="448"/>
                </a:lnTo>
                <a:lnTo>
                  <a:pt x="108" y="448"/>
                </a:lnTo>
                <a:lnTo>
                  <a:pt x="108" y="450"/>
                </a:lnTo>
                <a:lnTo>
                  <a:pt x="108" y="450"/>
                </a:lnTo>
                <a:lnTo>
                  <a:pt x="108" y="456"/>
                </a:lnTo>
                <a:lnTo>
                  <a:pt x="112" y="458"/>
                </a:lnTo>
                <a:lnTo>
                  <a:pt x="116" y="460"/>
                </a:lnTo>
                <a:lnTo>
                  <a:pt x="116" y="460"/>
                </a:lnTo>
                <a:lnTo>
                  <a:pt x="118" y="460"/>
                </a:lnTo>
                <a:lnTo>
                  <a:pt x="118" y="460"/>
                </a:lnTo>
                <a:lnTo>
                  <a:pt x="124" y="458"/>
                </a:lnTo>
                <a:lnTo>
                  <a:pt x="124" y="458"/>
                </a:lnTo>
                <a:lnTo>
                  <a:pt x="126" y="456"/>
                </a:lnTo>
                <a:lnTo>
                  <a:pt x="128" y="452"/>
                </a:lnTo>
                <a:lnTo>
                  <a:pt x="128" y="452"/>
                </a:lnTo>
                <a:lnTo>
                  <a:pt x="128" y="446"/>
                </a:lnTo>
                <a:lnTo>
                  <a:pt x="126" y="442"/>
                </a:lnTo>
                <a:lnTo>
                  <a:pt x="126" y="442"/>
                </a:lnTo>
                <a:lnTo>
                  <a:pt x="124" y="440"/>
                </a:lnTo>
                <a:lnTo>
                  <a:pt x="146" y="440"/>
                </a:lnTo>
                <a:lnTo>
                  <a:pt x="146" y="458"/>
                </a:lnTo>
                <a:lnTo>
                  <a:pt x="146" y="458"/>
                </a:lnTo>
                <a:lnTo>
                  <a:pt x="148" y="460"/>
                </a:lnTo>
                <a:lnTo>
                  <a:pt x="148" y="460"/>
                </a:lnTo>
                <a:lnTo>
                  <a:pt x="4316" y="460"/>
                </a:lnTo>
                <a:lnTo>
                  <a:pt x="4316" y="460"/>
                </a:lnTo>
                <a:lnTo>
                  <a:pt x="4318" y="460"/>
                </a:lnTo>
                <a:lnTo>
                  <a:pt x="4318" y="458"/>
                </a:lnTo>
                <a:lnTo>
                  <a:pt x="4318" y="440"/>
                </a:lnTo>
                <a:lnTo>
                  <a:pt x="4340" y="440"/>
                </a:lnTo>
                <a:lnTo>
                  <a:pt x="4340" y="440"/>
                </a:lnTo>
                <a:lnTo>
                  <a:pt x="4340" y="442"/>
                </a:lnTo>
                <a:lnTo>
                  <a:pt x="4340" y="442"/>
                </a:lnTo>
                <a:lnTo>
                  <a:pt x="4338" y="446"/>
                </a:lnTo>
                <a:lnTo>
                  <a:pt x="4338" y="452"/>
                </a:lnTo>
                <a:lnTo>
                  <a:pt x="4338" y="452"/>
                </a:lnTo>
                <a:lnTo>
                  <a:pt x="4338" y="456"/>
                </a:lnTo>
                <a:lnTo>
                  <a:pt x="4342" y="458"/>
                </a:lnTo>
                <a:lnTo>
                  <a:pt x="4342" y="458"/>
                </a:lnTo>
                <a:lnTo>
                  <a:pt x="4348" y="460"/>
                </a:lnTo>
                <a:lnTo>
                  <a:pt x="4348" y="460"/>
                </a:lnTo>
                <a:lnTo>
                  <a:pt x="4350" y="460"/>
                </a:lnTo>
                <a:lnTo>
                  <a:pt x="4350" y="460"/>
                </a:lnTo>
                <a:lnTo>
                  <a:pt x="4354" y="458"/>
                </a:lnTo>
                <a:lnTo>
                  <a:pt x="4356" y="456"/>
                </a:lnTo>
                <a:lnTo>
                  <a:pt x="4356" y="450"/>
                </a:lnTo>
                <a:lnTo>
                  <a:pt x="4356" y="450"/>
                </a:lnTo>
                <a:lnTo>
                  <a:pt x="4356" y="448"/>
                </a:lnTo>
                <a:lnTo>
                  <a:pt x="4354" y="448"/>
                </a:lnTo>
                <a:lnTo>
                  <a:pt x="4354" y="448"/>
                </a:lnTo>
                <a:lnTo>
                  <a:pt x="4352" y="450"/>
                </a:lnTo>
                <a:lnTo>
                  <a:pt x="4352" y="452"/>
                </a:lnTo>
                <a:lnTo>
                  <a:pt x="4352" y="452"/>
                </a:lnTo>
                <a:lnTo>
                  <a:pt x="4352" y="454"/>
                </a:lnTo>
                <a:lnTo>
                  <a:pt x="4348" y="456"/>
                </a:lnTo>
                <a:lnTo>
                  <a:pt x="4348" y="456"/>
                </a:lnTo>
                <a:lnTo>
                  <a:pt x="4344" y="454"/>
                </a:lnTo>
                <a:lnTo>
                  <a:pt x="4344" y="454"/>
                </a:lnTo>
                <a:lnTo>
                  <a:pt x="4342" y="450"/>
                </a:lnTo>
                <a:lnTo>
                  <a:pt x="4342" y="450"/>
                </a:lnTo>
                <a:lnTo>
                  <a:pt x="4342" y="448"/>
                </a:lnTo>
                <a:lnTo>
                  <a:pt x="4344" y="444"/>
                </a:lnTo>
                <a:lnTo>
                  <a:pt x="4344" y="444"/>
                </a:lnTo>
                <a:lnTo>
                  <a:pt x="4346" y="442"/>
                </a:lnTo>
                <a:lnTo>
                  <a:pt x="4350" y="440"/>
                </a:lnTo>
                <a:lnTo>
                  <a:pt x="4360" y="440"/>
                </a:lnTo>
                <a:lnTo>
                  <a:pt x="4360" y="440"/>
                </a:lnTo>
                <a:lnTo>
                  <a:pt x="4372" y="442"/>
                </a:lnTo>
                <a:lnTo>
                  <a:pt x="4380" y="444"/>
                </a:lnTo>
                <a:lnTo>
                  <a:pt x="4380" y="444"/>
                </a:lnTo>
                <a:lnTo>
                  <a:pt x="4386" y="448"/>
                </a:lnTo>
                <a:lnTo>
                  <a:pt x="4388" y="452"/>
                </a:lnTo>
                <a:lnTo>
                  <a:pt x="4388" y="452"/>
                </a:lnTo>
                <a:lnTo>
                  <a:pt x="4388" y="458"/>
                </a:lnTo>
                <a:lnTo>
                  <a:pt x="4384" y="462"/>
                </a:lnTo>
                <a:lnTo>
                  <a:pt x="4384" y="462"/>
                </a:lnTo>
                <a:lnTo>
                  <a:pt x="4382" y="462"/>
                </a:lnTo>
                <a:lnTo>
                  <a:pt x="4376" y="462"/>
                </a:lnTo>
                <a:lnTo>
                  <a:pt x="4376" y="462"/>
                </a:lnTo>
                <a:lnTo>
                  <a:pt x="4372" y="458"/>
                </a:lnTo>
                <a:lnTo>
                  <a:pt x="4372" y="458"/>
                </a:lnTo>
                <a:lnTo>
                  <a:pt x="4370" y="456"/>
                </a:lnTo>
                <a:lnTo>
                  <a:pt x="4372" y="454"/>
                </a:lnTo>
                <a:lnTo>
                  <a:pt x="4372" y="454"/>
                </a:lnTo>
                <a:lnTo>
                  <a:pt x="4372" y="452"/>
                </a:lnTo>
                <a:lnTo>
                  <a:pt x="4370" y="450"/>
                </a:lnTo>
                <a:lnTo>
                  <a:pt x="4370" y="450"/>
                </a:lnTo>
                <a:lnTo>
                  <a:pt x="4368" y="450"/>
                </a:lnTo>
                <a:lnTo>
                  <a:pt x="4366" y="452"/>
                </a:lnTo>
                <a:lnTo>
                  <a:pt x="4366" y="452"/>
                </a:lnTo>
                <a:lnTo>
                  <a:pt x="4366" y="456"/>
                </a:lnTo>
                <a:lnTo>
                  <a:pt x="4368" y="460"/>
                </a:lnTo>
                <a:lnTo>
                  <a:pt x="4368" y="460"/>
                </a:lnTo>
                <a:lnTo>
                  <a:pt x="4370" y="464"/>
                </a:lnTo>
                <a:lnTo>
                  <a:pt x="4376" y="466"/>
                </a:lnTo>
                <a:lnTo>
                  <a:pt x="4376" y="466"/>
                </a:lnTo>
                <a:lnTo>
                  <a:pt x="4380" y="468"/>
                </a:lnTo>
                <a:lnTo>
                  <a:pt x="4380" y="468"/>
                </a:lnTo>
                <a:lnTo>
                  <a:pt x="4384" y="468"/>
                </a:lnTo>
                <a:lnTo>
                  <a:pt x="4388" y="466"/>
                </a:lnTo>
                <a:lnTo>
                  <a:pt x="4388" y="466"/>
                </a:lnTo>
                <a:lnTo>
                  <a:pt x="4392" y="460"/>
                </a:lnTo>
                <a:lnTo>
                  <a:pt x="4392" y="452"/>
                </a:lnTo>
                <a:lnTo>
                  <a:pt x="4392" y="452"/>
                </a:lnTo>
                <a:lnTo>
                  <a:pt x="4390" y="446"/>
                </a:lnTo>
                <a:lnTo>
                  <a:pt x="4388" y="442"/>
                </a:lnTo>
                <a:lnTo>
                  <a:pt x="4384" y="440"/>
                </a:lnTo>
                <a:lnTo>
                  <a:pt x="4412" y="440"/>
                </a:lnTo>
                <a:lnTo>
                  <a:pt x="4412" y="458"/>
                </a:lnTo>
                <a:lnTo>
                  <a:pt x="4412" y="458"/>
                </a:lnTo>
                <a:lnTo>
                  <a:pt x="4412" y="458"/>
                </a:lnTo>
                <a:lnTo>
                  <a:pt x="4414" y="460"/>
                </a:lnTo>
                <a:lnTo>
                  <a:pt x="4414" y="460"/>
                </a:lnTo>
                <a:lnTo>
                  <a:pt x="4416" y="458"/>
                </a:lnTo>
                <a:lnTo>
                  <a:pt x="4416" y="458"/>
                </a:lnTo>
                <a:lnTo>
                  <a:pt x="4416" y="440"/>
                </a:lnTo>
                <a:lnTo>
                  <a:pt x="4432" y="440"/>
                </a:lnTo>
                <a:lnTo>
                  <a:pt x="4432" y="458"/>
                </a:lnTo>
                <a:lnTo>
                  <a:pt x="4432" y="458"/>
                </a:lnTo>
                <a:lnTo>
                  <a:pt x="4432" y="460"/>
                </a:lnTo>
                <a:lnTo>
                  <a:pt x="4436" y="460"/>
                </a:lnTo>
                <a:lnTo>
                  <a:pt x="4454" y="460"/>
                </a:lnTo>
                <a:lnTo>
                  <a:pt x="4454" y="460"/>
                </a:lnTo>
                <a:lnTo>
                  <a:pt x="4456" y="460"/>
                </a:lnTo>
                <a:lnTo>
                  <a:pt x="4456" y="458"/>
                </a:lnTo>
                <a:lnTo>
                  <a:pt x="4456" y="438"/>
                </a:lnTo>
                <a:lnTo>
                  <a:pt x="4456" y="438"/>
                </a:lnTo>
                <a:lnTo>
                  <a:pt x="4456" y="436"/>
                </a:lnTo>
                <a:lnTo>
                  <a:pt x="4454" y="436"/>
                </a:lnTo>
                <a:lnTo>
                  <a:pt x="4436" y="436"/>
                </a:lnTo>
                <a:lnTo>
                  <a:pt x="4436" y="420"/>
                </a:lnTo>
                <a:lnTo>
                  <a:pt x="4456" y="420"/>
                </a:lnTo>
                <a:lnTo>
                  <a:pt x="4456" y="420"/>
                </a:lnTo>
                <a:lnTo>
                  <a:pt x="4456" y="420"/>
                </a:lnTo>
                <a:lnTo>
                  <a:pt x="4458" y="418"/>
                </a:lnTo>
                <a:lnTo>
                  <a:pt x="4458" y="418"/>
                </a:lnTo>
                <a:lnTo>
                  <a:pt x="4456" y="416"/>
                </a:lnTo>
                <a:lnTo>
                  <a:pt x="4456" y="416"/>
                </a:lnTo>
                <a:lnTo>
                  <a:pt x="4436" y="416"/>
                </a:lnTo>
                <a:lnTo>
                  <a:pt x="4436" y="384"/>
                </a:lnTo>
                <a:lnTo>
                  <a:pt x="4436" y="384"/>
                </a:lnTo>
                <a:lnTo>
                  <a:pt x="4442" y="392"/>
                </a:lnTo>
                <a:lnTo>
                  <a:pt x="4446" y="394"/>
                </a:lnTo>
                <a:lnTo>
                  <a:pt x="4450" y="394"/>
                </a:lnTo>
                <a:lnTo>
                  <a:pt x="4450" y="394"/>
                </a:lnTo>
                <a:lnTo>
                  <a:pt x="4456" y="394"/>
                </a:lnTo>
                <a:lnTo>
                  <a:pt x="4456" y="394"/>
                </a:lnTo>
                <a:lnTo>
                  <a:pt x="4460" y="390"/>
                </a:lnTo>
                <a:lnTo>
                  <a:pt x="4464" y="386"/>
                </a:lnTo>
                <a:lnTo>
                  <a:pt x="4466" y="382"/>
                </a:lnTo>
                <a:lnTo>
                  <a:pt x="4464" y="376"/>
                </a:lnTo>
                <a:lnTo>
                  <a:pt x="4464" y="376"/>
                </a:lnTo>
                <a:lnTo>
                  <a:pt x="4462" y="372"/>
                </a:lnTo>
                <a:lnTo>
                  <a:pt x="4458" y="368"/>
                </a:lnTo>
                <a:lnTo>
                  <a:pt x="4454" y="368"/>
                </a:lnTo>
                <a:lnTo>
                  <a:pt x="4450" y="368"/>
                </a:lnTo>
                <a:lnTo>
                  <a:pt x="4450" y="368"/>
                </a:lnTo>
                <a:lnTo>
                  <a:pt x="4448" y="370"/>
                </a:lnTo>
                <a:lnTo>
                  <a:pt x="4448" y="372"/>
                </a:lnTo>
                <a:lnTo>
                  <a:pt x="4448" y="372"/>
                </a:lnTo>
                <a:lnTo>
                  <a:pt x="4450" y="372"/>
                </a:lnTo>
                <a:lnTo>
                  <a:pt x="4452" y="372"/>
                </a:lnTo>
                <a:lnTo>
                  <a:pt x="4452" y="372"/>
                </a:lnTo>
                <a:lnTo>
                  <a:pt x="4454" y="372"/>
                </a:lnTo>
                <a:lnTo>
                  <a:pt x="4456" y="374"/>
                </a:lnTo>
                <a:lnTo>
                  <a:pt x="4460" y="378"/>
                </a:lnTo>
                <a:lnTo>
                  <a:pt x="4460" y="378"/>
                </a:lnTo>
                <a:lnTo>
                  <a:pt x="4460" y="382"/>
                </a:lnTo>
                <a:lnTo>
                  <a:pt x="4460" y="384"/>
                </a:lnTo>
                <a:lnTo>
                  <a:pt x="4456" y="388"/>
                </a:lnTo>
                <a:lnTo>
                  <a:pt x="4456" y="388"/>
                </a:lnTo>
                <a:lnTo>
                  <a:pt x="4452" y="390"/>
                </a:lnTo>
                <a:lnTo>
                  <a:pt x="4448" y="388"/>
                </a:lnTo>
                <a:lnTo>
                  <a:pt x="4444" y="386"/>
                </a:lnTo>
                <a:lnTo>
                  <a:pt x="4442" y="382"/>
                </a:lnTo>
                <a:lnTo>
                  <a:pt x="4442" y="382"/>
                </a:lnTo>
                <a:lnTo>
                  <a:pt x="4440" y="370"/>
                </a:lnTo>
                <a:lnTo>
                  <a:pt x="4438" y="354"/>
                </a:lnTo>
                <a:lnTo>
                  <a:pt x="4438" y="354"/>
                </a:lnTo>
                <a:lnTo>
                  <a:pt x="4438" y="352"/>
                </a:lnTo>
                <a:lnTo>
                  <a:pt x="4438" y="352"/>
                </a:lnTo>
                <a:lnTo>
                  <a:pt x="4440" y="348"/>
                </a:lnTo>
                <a:lnTo>
                  <a:pt x="4442" y="346"/>
                </a:lnTo>
                <a:lnTo>
                  <a:pt x="4442" y="346"/>
                </a:lnTo>
                <a:lnTo>
                  <a:pt x="4448" y="344"/>
                </a:lnTo>
                <a:lnTo>
                  <a:pt x="4448" y="344"/>
                </a:lnTo>
                <a:lnTo>
                  <a:pt x="4452" y="346"/>
                </a:lnTo>
                <a:lnTo>
                  <a:pt x="4452" y="346"/>
                </a:lnTo>
                <a:lnTo>
                  <a:pt x="4452" y="350"/>
                </a:lnTo>
                <a:lnTo>
                  <a:pt x="4452" y="350"/>
                </a:lnTo>
                <a:lnTo>
                  <a:pt x="4450" y="354"/>
                </a:lnTo>
                <a:lnTo>
                  <a:pt x="4448" y="354"/>
                </a:lnTo>
                <a:lnTo>
                  <a:pt x="4448" y="354"/>
                </a:lnTo>
                <a:lnTo>
                  <a:pt x="4448" y="354"/>
                </a:lnTo>
                <a:lnTo>
                  <a:pt x="4446" y="356"/>
                </a:lnTo>
                <a:lnTo>
                  <a:pt x="4446" y="356"/>
                </a:lnTo>
                <a:lnTo>
                  <a:pt x="4446" y="358"/>
                </a:lnTo>
                <a:lnTo>
                  <a:pt x="4448" y="358"/>
                </a:lnTo>
                <a:lnTo>
                  <a:pt x="4448" y="358"/>
                </a:lnTo>
                <a:lnTo>
                  <a:pt x="4450" y="358"/>
                </a:lnTo>
                <a:lnTo>
                  <a:pt x="4450" y="358"/>
                </a:lnTo>
                <a:lnTo>
                  <a:pt x="4454" y="356"/>
                </a:lnTo>
                <a:lnTo>
                  <a:pt x="4456" y="354"/>
                </a:lnTo>
                <a:lnTo>
                  <a:pt x="4458" y="350"/>
                </a:lnTo>
                <a:lnTo>
                  <a:pt x="4458" y="350"/>
                </a:lnTo>
                <a:lnTo>
                  <a:pt x="4458" y="346"/>
                </a:lnTo>
                <a:lnTo>
                  <a:pt x="4456" y="342"/>
                </a:lnTo>
                <a:lnTo>
                  <a:pt x="4456" y="342"/>
                </a:lnTo>
                <a:lnTo>
                  <a:pt x="4454" y="340"/>
                </a:lnTo>
                <a:lnTo>
                  <a:pt x="4450" y="338"/>
                </a:lnTo>
                <a:lnTo>
                  <a:pt x="4450" y="338"/>
                </a:lnTo>
                <a:lnTo>
                  <a:pt x="4444" y="338"/>
                </a:lnTo>
                <a:lnTo>
                  <a:pt x="4440" y="342"/>
                </a:lnTo>
                <a:lnTo>
                  <a:pt x="4440" y="342"/>
                </a:lnTo>
                <a:lnTo>
                  <a:pt x="4438" y="342"/>
                </a:lnTo>
                <a:lnTo>
                  <a:pt x="4438" y="342"/>
                </a:lnTo>
                <a:lnTo>
                  <a:pt x="4438" y="332"/>
                </a:lnTo>
                <a:lnTo>
                  <a:pt x="4438" y="332"/>
                </a:lnTo>
                <a:lnTo>
                  <a:pt x="4438" y="318"/>
                </a:lnTo>
                <a:lnTo>
                  <a:pt x="4454" y="318"/>
                </a:lnTo>
                <a:lnTo>
                  <a:pt x="4454" y="318"/>
                </a:lnTo>
                <a:lnTo>
                  <a:pt x="4456" y="318"/>
                </a:lnTo>
                <a:lnTo>
                  <a:pt x="4456" y="318"/>
                </a:lnTo>
                <a:lnTo>
                  <a:pt x="4456" y="150"/>
                </a:lnTo>
                <a:lnTo>
                  <a:pt x="4456" y="150"/>
                </a:lnTo>
                <a:lnTo>
                  <a:pt x="4456" y="146"/>
                </a:lnTo>
                <a:lnTo>
                  <a:pt x="4454" y="142"/>
                </a:lnTo>
                <a:lnTo>
                  <a:pt x="4438" y="142"/>
                </a:lnTo>
                <a:lnTo>
                  <a:pt x="4438" y="142"/>
                </a:lnTo>
                <a:lnTo>
                  <a:pt x="4438" y="132"/>
                </a:lnTo>
                <a:lnTo>
                  <a:pt x="4438" y="132"/>
                </a:lnTo>
                <a:lnTo>
                  <a:pt x="4438" y="124"/>
                </a:lnTo>
                <a:lnTo>
                  <a:pt x="4438" y="124"/>
                </a:lnTo>
                <a:lnTo>
                  <a:pt x="4440" y="126"/>
                </a:lnTo>
                <a:lnTo>
                  <a:pt x="4440" y="126"/>
                </a:lnTo>
                <a:lnTo>
                  <a:pt x="4444" y="128"/>
                </a:lnTo>
                <a:lnTo>
                  <a:pt x="4448" y="128"/>
                </a:lnTo>
                <a:lnTo>
                  <a:pt x="4448" y="128"/>
                </a:lnTo>
                <a:lnTo>
                  <a:pt x="4450" y="128"/>
                </a:lnTo>
                <a:lnTo>
                  <a:pt x="4450" y="128"/>
                </a:lnTo>
                <a:lnTo>
                  <a:pt x="4454" y="128"/>
                </a:lnTo>
                <a:lnTo>
                  <a:pt x="4456" y="124"/>
                </a:lnTo>
                <a:lnTo>
                  <a:pt x="4456" y="124"/>
                </a:lnTo>
                <a:lnTo>
                  <a:pt x="4458" y="120"/>
                </a:lnTo>
                <a:lnTo>
                  <a:pt x="4458" y="116"/>
                </a:lnTo>
                <a:lnTo>
                  <a:pt x="4458" y="116"/>
                </a:lnTo>
                <a:lnTo>
                  <a:pt x="4456" y="112"/>
                </a:lnTo>
                <a:lnTo>
                  <a:pt x="4454" y="110"/>
                </a:lnTo>
                <a:lnTo>
                  <a:pt x="4448" y="110"/>
                </a:lnTo>
                <a:lnTo>
                  <a:pt x="4448" y="110"/>
                </a:lnTo>
                <a:lnTo>
                  <a:pt x="4446" y="110"/>
                </a:lnTo>
                <a:lnTo>
                  <a:pt x="4446" y="112"/>
                </a:lnTo>
                <a:lnTo>
                  <a:pt x="4446" y="112"/>
                </a:lnTo>
                <a:lnTo>
                  <a:pt x="4448" y="114"/>
                </a:lnTo>
                <a:lnTo>
                  <a:pt x="4448" y="114"/>
                </a:lnTo>
                <a:lnTo>
                  <a:pt x="4448" y="114"/>
                </a:lnTo>
                <a:lnTo>
                  <a:pt x="4450" y="114"/>
                </a:lnTo>
                <a:lnTo>
                  <a:pt x="4452" y="118"/>
                </a:lnTo>
                <a:lnTo>
                  <a:pt x="4452" y="118"/>
                </a:lnTo>
                <a:lnTo>
                  <a:pt x="4452" y="122"/>
                </a:lnTo>
                <a:lnTo>
                  <a:pt x="4452" y="122"/>
                </a:lnTo>
                <a:lnTo>
                  <a:pt x="4448" y="124"/>
                </a:lnTo>
                <a:lnTo>
                  <a:pt x="4448" y="124"/>
                </a:lnTo>
                <a:lnTo>
                  <a:pt x="4442" y="122"/>
                </a:lnTo>
                <a:lnTo>
                  <a:pt x="4442" y="122"/>
                </a:lnTo>
                <a:lnTo>
                  <a:pt x="4440" y="120"/>
                </a:lnTo>
                <a:lnTo>
                  <a:pt x="4438" y="114"/>
                </a:lnTo>
                <a:lnTo>
                  <a:pt x="4438" y="114"/>
                </a:lnTo>
                <a:lnTo>
                  <a:pt x="4438" y="114"/>
                </a:lnTo>
                <a:lnTo>
                  <a:pt x="4438" y="114"/>
                </a:lnTo>
                <a:lnTo>
                  <a:pt x="4440" y="98"/>
                </a:lnTo>
                <a:lnTo>
                  <a:pt x="4442" y="86"/>
                </a:lnTo>
                <a:lnTo>
                  <a:pt x="4442" y="86"/>
                </a:lnTo>
                <a:lnTo>
                  <a:pt x="4444" y="82"/>
                </a:lnTo>
                <a:lnTo>
                  <a:pt x="4448" y="78"/>
                </a:lnTo>
                <a:lnTo>
                  <a:pt x="4452" y="78"/>
                </a:lnTo>
                <a:lnTo>
                  <a:pt x="4456" y="78"/>
                </a:lnTo>
                <a:lnTo>
                  <a:pt x="4456" y="78"/>
                </a:lnTo>
                <a:lnTo>
                  <a:pt x="4460" y="82"/>
                </a:lnTo>
                <a:lnTo>
                  <a:pt x="4460" y="86"/>
                </a:lnTo>
                <a:lnTo>
                  <a:pt x="4460" y="90"/>
                </a:lnTo>
                <a:lnTo>
                  <a:pt x="4460" y="90"/>
                </a:lnTo>
                <a:lnTo>
                  <a:pt x="4456" y="94"/>
                </a:lnTo>
                <a:lnTo>
                  <a:pt x="4454" y="96"/>
                </a:lnTo>
                <a:lnTo>
                  <a:pt x="4452" y="94"/>
                </a:lnTo>
                <a:lnTo>
                  <a:pt x="4452" y="94"/>
                </a:lnTo>
                <a:close/>
                <a:moveTo>
                  <a:pt x="4412" y="318"/>
                </a:moveTo>
                <a:lnTo>
                  <a:pt x="4412" y="416"/>
                </a:lnTo>
                <a:lnTo>
                  <a:pt x="4316" y="416"/>
                </a:lnTo>
                <a:lnTo>
                  <a:pt x="4316" y="416"/>
                </a:lnTo>
                <a:lnTo>
                  <a:pt x="4314" y="416"/>
                </a:lnTo>
                <a:lnTo>
                  <a:pt x="4314" y="418"/>
                </a:lnTo>
                <a:lnTo>
                  <a:pt x="4314" y="436"/>
                </a:lnTo>
                <a:lnTo>
                  <a:pt x="4314" y="436"/>
                </a:lnTo>
                <a:lnTo>
                  <a:pt x="4300" y="434"/>
                </a:lnTo>
                <a:lnTo>
                  <a:pt x="4288" y="432"/>
                </a:lnTo>
                <a:lnTo>
                  <a:pt x="4288" y="432"/>
                </a:lnTo>
                <a:lnTo>
                  <a:pt x="4282" y="428"/>
                </a:lnTo>
                <a:lnTo>
                  <a:pt x="4276" y="422"/>
                </a:lnTo>
                <a:lnTo>
                  <a:pt x="4276" y="422"/>
                </a:lnTo>
                <a:lnTo>
                  <a:pt x="4276" y="418"/>
                </a:lnTo>
                <a:lnTo>
                  <a:pt x="4276" y="414"/>
                </a:lnTo>
                <a:lnTo>
                  <a:pt x="4276" y="414"/>
                </a:lnTo>
                <a:lnTo>
                  <a:pt x="4278" y="410"/>
                </a:lnTo>
                <a:lnTo>
                  <a:pt x="4282" y="406"/>
                </a:lnTo>
                <a:lnTo>
                  <a:pt x="4282" y="406"/>
                </a:lnTo>
                <a:lnTo>
                  <a:pt x="4286" y="406"/>
                </a:lnTo>
                <a:lnTo>
                  <a:pt x="4292" y="406"/>
                </a:lnTo>
                <a:lnTo>
                  <a:pt x="4292" y="406"/>
                </a:lnTo>
                <a:lnTo>
                  <a:pt x="4296" y="410"/>
                </a:lnTo>
                <a:lnTo>
                  <a:pt x="4296" y="410"/>
                </a:lnTo>
                <a:lnTo>
                  <a:pt x="4296" y="416"/>
                </a:lnTo>
                <a:lnTo>
                  <a:pt x="4296" y="416"/>
                </a:lnTo>
                <a:lnTo>
                  <a:pt x="4296" y="418"/>
                </a:lnTo>
                <a:lnTo>
                  <a:pt x="4298" y="420"/>
                </a:lnTo>
                <a:lnTo>
                  <a:pt x="4298" y="420"/>
                </a:lnTo>
                <a:lnTo>
                  <a:pt x="4300" y="420"/>
                </a:lnTo>
                <a:lnTo>
                  <a:pt x="4302" y="418"/>
                </a:lnTo>
                <a:lnTo>
                  <a:pt x="4302" y="418"/>
                </a:lnTo>
                <a:lnTo>
                  <a:pt x="4302" y="412"/>
                </a:lnTo>
                <a:lnTo>
                  <a:pt x="4302" y="408"/>
                </a:lnTo>
                <a:lnTo>
                  <a:pt x="4302" y="408"/>
                </a:lnTo>
                <a:lnTo>
                  <a:pt x="4298" y="404"/>
                </a:lnTo>
                <a:lnTo>
                  <a:pt x="4294" y="402"/>
                </a:lnTo>
                <a:lnTo>
                  <a:pt x="4294" y="402"/>
                </a:lnTo>
                <a:lnTo>
                  <a:pt x="4286" y="400"/>
                </a:lnTo>
                <a:lnTo>
                  <a:pt x="4280" y="402"/>
                </a:lnTo>
                <a:lnTo>
                  <a:pt x="4280" y="402"/>
                </a:lnTo>
                <a:lnTo>
                  <a:pt x="4276" y="406"/>
                </a:lnTo>
                <a:lnTo>
                  <a:pt x="4272" y="412"/>
                </a:lnTo>
                <a:lnTo>
                  <a:pt x="4272" y="412"/>
                </a:lnTo>
                <a:lnTo>
                  <a:pt x="4270" y="418"/>
                </a:lnTo>
                <a:lnTo>
                  <a:pt x="4272" y="424"/>
                </a:lnTo>
                <a:lnTo>
                  <a:pt x="4272" y="424"/>
                </a:lnTo>
                <a:lnTo>
                  <a:pt x="4276" y="430"/>
                </a:lnTo>
                <a:lnTo>
                  <a:pt x="4284" y="436"/>
                </a:lnTo>
                <a:lnTo>
                  <a:pt x="182" y="436"/>
                </a:lnTo>
                <a:lnTo>
                  <a:pt x="182" y="436"/>
                </a:lnTo>
                <a:lnTo>
                  <a:pt x="188" y="430"/>
                </a:lnTo>
                <a:lnTo>
                  <a:pt x="192" y="424"/>
                </a:lnTo>
                <a:lnTo>
                  <a:pt x="192" y="424"/>
                </a:lnTo>
                <a:lnTo>
                  <a:pt x="194" y="418"/>
                </a:lnTo>
                <a:lnTo>
                  <a:pt x="192" y="412"/>
                </a:lnTo>
                <a:lnTo>
                  <a:pt x="192" y="412"/>
                </a:lnTo>
                <a:lnTo>
                  <a:pt x="190" y="406"/>
                </a:lnTo>
                <a:lnTo>
                  <a:pt x="184" y="402"/>
                </a:lnTo>
                <a:lnTo>
                  <a:pt x="184" y="402"/>
                </a:lnTo>
                <a:lnTo>
                  <a:pt x="180" y="400"/>
                </a:lnTo>
                <a:lnTo>
                  <a:pt x="170" y="402"/>
                </a:lnTo>
                <a:lnTo>
                  <a:pt x="170" y="402"/>
                </a:lnTo>
                <a:lnTo>
                  <a:pt x="166" y="404"/>
                </a:lnTo>
                <a:lnTo>
                  <a:pt x="164" y="408"/>
                </a:lnTo>
                <a:lnTo>
                  <a:pt x="164" y="408"/>
                </a:lnTo>
                <a:lnTo>
                  <a:pt x="162" y="412"/>
                </a:lnTo>
                <a:lnTo>
                  <a:pt x="164" y="418"/>
                </a:lnTo>
                <a:lnTo>
                  <a:pt x="164" y="418"/>
                </a:lnTo>
                <a:lnTo>
                  <a:pt x="164" y="420"/>
                </a:lnTo>
                <a:lnTo>
                  <a:pt x="166" y="420"/>
                </a:lnTo>
                <a:lnTo>
                  <a:pt x="166" y="420"/>
                </a:lnTo>
                <a:lnTo>
                  <a:pt x="168" y="418"/>
                </a:lnTo>
                <a:lnTo>
                  <a:pt x="168" y="416"/>
                </a:lnTo>
                <a:lnTo>
                  <a:pt x="168" y="416"/>
                </a:lnTo>
                <a:lnTo>
                  <a:pt x="168" y="410"/>
                </a:lnTo>
                <a:lnTo>
                  <a:pt x="168" y="410"/>
                </a:lnTo>
                <a:lnTo>
                  <a:pt x="172" y="406"/>
                </a:lnTo>
                <a:lnTo>
                  <a:pt x="172" y="406"/>
                </a:lnTo>
                <a:lnTo>
                  <a:pt x="178" y="406"/>
                </a:lnTo>
                <a:lnTo>
                  <a:pt x="182" y="406"/>
                </a:lnTo>
                <a:lnTo>
                  <a:pt x="182" y="406"/>
                </a:lnTo>
                <a:lnTo>
                  <a:pt x="186" y="410"/>
                </a:lnTo>
                <a:lnTo>
                  <a:pt x="188" y="414"/>
                </a:lnTo>
                <a:lnTo>
                  <a:pt x="188" y="414"/>
                </a:lnTo>
                <a:lnTo>
                  <a:pt x="190" y="418"/>
                </a:lnTo>
                <a:lnTo>
                  <a:pt x="188" y="422"/>
                </a:lnTo>
                <a:lnTo>
                  <a:pt x="188" y="422"/>
                </a:lnTo>
                <a:lnTo>
                  <a:pt x="184" y="428"/>
                </a:lnTo>
                <a:lnTo>
                  <a:pt x="178" y="432"/>
                </a:lnTo>
                <a:lnTo>
                  <a:pt x="178" y="432"/>
                </a:lnTo>
                <a:lnTo>
                  <a:pt x="166" y="434"/>
                </a:lnTo>
                <a:lnTo>
                  <a:pt x="152" y="436"/>
                </a:lnTo>
                <a:lnTo>
                  <a:pt x="152" y="418"/>
                </a:lnTo>
                <a:lnTo>
                  <a:pt x="152" y="418"/>
                </a:lnTo>
                <a:lnTo>
                  <a:pt x="150" y="416"/>
                </a:lnTo>
                <a:lnTo>
                  <a:pt x="148" y="416"/>
                </a:lnTo>
                <a:lnTo>
                  <a:pt x="54" y="416"/>
                </a:lnTo>
                <a:lnTo>
                  <a:pt x="54" y="318"/>
                </a:lnTo>
                <a:lnTo>
                  <a:pt x="54" y="318"/>
                </a:lnTo>
                <a:lnTo>
                  <a:pt x="52" y="316"/>
                </a:lnTo>
                <a:lnTo>
                  <a:pt x="50" y="314"/>
                </a:lnTo>
                <a:lnTo>
                  <a:pt x="34" y="314"/>
                </a:lnTo>
                <a:lnTo>
                  <a:pt x="34" y="300"/>
                </a:lnTo>
                <a:lnTo>
                  <a:pt x="34" y="300"/>
                </a:lnTo>
                <a:lnTo>
                  <a:pt x="34" y="294"/>
                </a:lnTo>
                <a:lnTo>
                  <a:pt x="36" y="290"/>
                </a:lnTo>
                <a:lnTo>
                  <a:pt x="36" y="290"/>
                </a:lnTo>
                <a:lnTo>
                  <a:pt x="40" y="282"/>
                </a:lnTo>
                <a:lnTo>
                  <a:pt x="44" y="278"/>
                </a:lnTo>
                <a:lnTo>
                  <a:pt x="44" y="278"/>
                </a:lnTo>
                <a:lnTo>
                  <a:pt x="50" y="278"/>
                </a:lnTo>
                <a:lnTo>
                  <a:pt x="54" y="278"/>
                </a:lnTo>
                <a:lnTo>
                  <a:pt x="54" y="278"/>
                </a:lnTo>
                <a:lnTo>
                  <a:pt x="58" y="280"/>
                </a:lnTo>
                <a:lnTo>
                  <a:pt x="60" y="284"/>
                </a:lnTo>
                <a:lnTo>
                  <a:pt x="60" y="284"/>
                </a:lnTo>
                <a:lnTo>
                  <a:pt x="62" y="288"/>
                </a:lnTo>
                <a:lnTo>
                  <a:pt x="60" y="294"/>
                </a:lnTo>
                <a:lnTo>
                  <a:pt x="60" y="294"/>
                </a:lnTo>
                <a:lnTo>
                  <a:pt x="56" y="298"/>
                </a:lnTo>
                <a:lnTo>
                  <a:pt x="56" y="298"/>
                </a:lnTo>
                <a:lnTo>
                  <a:pt x="52" y="298"/>
                </a:lnTo>
                <a:lnTo>
                  <a:pt x="52" y="298"/>
                </a:lnTo>
                <a:lnTo>
                  <a:pt x="50" y="298"/>
                </a:lnTo>
                <a:lnTo>
                  <a:pt x="48" y="300"/>
                </a:lnTo>
                <a:lnTo>
                  <a:pt x="48" y="300"/>
                </a:lnTo>
                <a:lnTo>
                  <a:pt x="48" y="302"/>
                </a:lnTo>
                <a:lnTo>
                  <a:pt x="50" y="302"/>
                </a:lnTo>
                <a:lnTo>
                  <a:pt x="50" y="302"/>
                </a:lnTo>
                <a:lnTo>
                  <a:pt x="54" y="304"/>
                </a:lnTo>
                <a:lnTo>
                  <a:pt x="58" y="302"/>
                </a:lnTo>
                <a:lnTo>
                  <a:pt x="58" y="302"/>
                </a:lnTo>
                <a:lnTo>
                  <a:pt x="62" y="300"/>
                </a:lnTo>
                <a:lnTo>
                  <a:pt x="64" y="296"/>
                </a:lnTo>
                <a:lnTo>
                  <a:pt x="64" y="296"/>
                </a:lnTo>
                <a:lnTo>
                  <a:pt x="66" y="286"/>
                </a:lnTo>
                <a:lnTo>
                  <a:pt x="64" y="282"/>
                </a:lnTo>
                <a:lnTo>
                  <a:pt x="64" y="282"/>
                </a:lnTo>
                <a:lnTo>
                  <a:pt x="60" y="276"/>
                </a:lnTo>
                <a:lnTo>
                  <a:pt x="56" y="274"/>
                </a:lnTo>
                <a:lnTo>
                  <a:pt x="56" y="274"/>
                </a:lnTo>
                <a:lnTo>
                  <a:pt x="50" y="272"/>
                </a:lnTo>
                <a:lnTo>
                  <a:pt x="44" y="274"/>
                </a:lnTo>
                <a:lnTo>
                  <a:pt x="44" y="274"/>
                </a:lnTo>
                <a:lnTo>
                  <a:pt x="38" y="276"/>
                </a:lnTo>
                <a:lnTo>
                  <a:pt x="36" y="280"/>
                </a:lnTo>
                <a:lnTo>
                  <a:pt x="34" y="282"/>
                </a:lnTo>
                <a:lnTo>
                  <a:pt x="34" y="184"/>
                </a:lnTo>
                <a:lnTo>
                  <a:pt x="34" y="184"/>
                </a:lnTo>
                <a:lnTo>
                  <a:pt x="36" y="188"/>
                </a:lnTo>
                <a:lnTo>
                  <a:pt x="38" y="190"/>
                </a:lnTo>
                <a:lnTo>
                  <a:pt x="44" y="194"/>
                </a:lnTo>
                <a:lnTo>
                  <a:pt x="44" y="194"/>
                </a:lnTo>
                <a:lnTo>
                  <a:pt x="50" y="196"/>
                </a:lnTo>
                <a:lnTo>
                  <a:pt x="50" y="196"/>
                </a:lnTo>
                <a:lnTo>
                  <a:pt x="56" y="194"/>
                </a:lnTo>
                <a:lnTo>
                  <a:pt x="56" y="194"/>
                </a:lnTo>
                <a:lnTo>
                  <a:pt x="62" y="190"/>
                </a:lnTo>
                <a:lnTo>
                  <a:pt x="64" y="186"/>
                </a:lnTo>
                <a:lnTo>
                  <a:pt x="64" y="186"/>
                </a:lnTo>
                <a:lnTo>
                  <a:pt x="66" y="180"/>
                </a:lnTo>
                <a:lnTo>
                  <a:pt x="66" y="172"/>
                </a:lnTo>
                <a:lnTo>
                  <a:pt x="66" y="172"/>
                </a:lnTo>
                <a:lnTo>
                  <a:pt x="62" y="168"/>
                </a:lnTo>
                <a:lnTo>
                  <a:pt x="58" y="164"/>
                </a:lnTo>
                <a:lnTo>
                  <a:pt x="58" y="164"/>
                </a:lnTo>
                <a:lnTo>
                  <a:pt x="54" y="164"/>
                </a:lnTo>
                <a:lnTo>
                  <a:pt x="50" y="164"/>
                </a:lnTo>
                <a:lnTo>
                  <a:pt x="50" y="164"/>
                </a:lnTo>
                <a:lnTo>
                  <a:pt x="48" y="166"/>
                </a:lnTo>
                <a:lnTo>
                  <a:pt x="48" y="168"/>
                </a:lnTo>
                <a:lnTo>
                  <a:pt x="48" y="168"/>
                </a:lnTo>
                <a:lnTo>
                  <a:pt x="50" y="170"/>
                </a:lnTo>
                <a:lnTo>
                  <a:pt x="52" y="170"/>
                </a:lnTo>
                <a:lnTo>
                  <a:pt x="52" y="170"/>
                </a:lnTo>
                <a:lnTo>
                  <a:pt x="56" y="170"/>
                </a:lnTo>
                <a:lnTo>
                  <a:pt x="56" y="170"/>
                </a:lnTo>
                <a:lnTo>
                  <a:pt x="60" y="174"/>
                </a:lnTo>
                <a:lnTo>
                  <a:pt x="60" y="174"/>
                </a:lnTo>
                <a:lnTo>
                  <a:pt x="62" y="180"/>
                </a:lnTo>
                <a:lnTo>
                  <a:pt x="60" y="184"/>
                </a:lnTo>
                <a:lnTo>
                  <a:pt x="60" y="184"/>
                </a:lnTo>
                <a:lnTo>
                  <a:pt x="58" y="188"/>
                </a:lnTo>
                <a:lnTo>
                  <a:pt x="54" y="190"/>
                </a:lnTo>
                <a:lnTo>
                  <a:pt x="54" y="190"/>
                </a:lnTo>
                <a:lnTo>
                  <a:pt x="48" y="190"/>
                </a:lnTo>
                <a:lnTo>
                  <a:pt x="44" y="190"/>
                </a:lnTo>
                <a:lnTo>
                  <a:pt x="44" y="190"/>
                </a:lnTo>
                <a:lnTo>
                  <a:pt x="40" y="186"/>
                </a:lnTo>
                <a:lnTo>
                  <a:pt x="36" y="178"/>
                </a:lnTo>
                <a:lnTo>
                  <a:pt x="36" y="178"/>
                </a:lnTo>
                <a:lnTo>
                  <a:pt x="34" y="174"/>
                </a:lnTo>
                <a:lnTo>
                  <a:pt x="34" y="168"/>
                </a:lnTo>
                <a:lnTo>
                  <a:pt x="34" y="148"/>
                </a:lnTo>
                <a:lnTo>
                  <a:pt x="50" y="148"/>
                </a:lnTo>
                <a:lnTo>
                  <a:pt x="50" y="148"/>
                </a:lnTo>
                <a:lnTo>
                  <a:pt x="52" y="148"/>
                </a:lnTo>
                <a:lnTo>
                  <a:pt x="54" y="150"/>
                </a:lnTo>
                <a:lnTo>
                  <a:pt x="54" y="50"/>
                </a:lnTo>
                <a:lnTo>
                  <a:pt x="148" y="50"/>
                </a:lnTo>
                <a:lnTo>
                  <a:pt x="148" y="50"/>
                </a:lnTo>
                <a:lnTo>
                  <a:pt x="150" y="50"/>
                </a:lnTo>
                <a:lnTo>
                  <a:pt x="152" y="48"/>
                </a:lnTo>
                <a:lnTo>
                  <a:pt x="152" y="32"/>
                </a:lnTo>
                <a:lnTo>
                  <a:pt x="152" y="32"/>
                </a:lnTo>
                <a:lnTo>
                  <a:pt x="166" y="32"/>
                </a:lnTo>
                <a:lnTo>
                  <a:pt x="178" y="34"/>
                </a:lnTo>
                <a:lnTo>
                  <a:pt x="178" y="34"/>
                </a:lnTo>
                <a:lnTo>
                  <a:pt x="184" y="38"/>
                </a:lnTo>
                <a:lnTo>
                  <a:pt x="188" y="44"/>
                </a:lnTo>
                <a:lnTo>
                  <a:pt x="188" y="44"/>
                </a:lnTo>
                <a:lnTo>
                  <a:pt x="190" y="50"/>
                </a:lnTo>
                <a:lnTo>
                  <a:pt x="188" y="54"/>
                </a:lnTo>
                <a:lnTo>
                  <a:pt x="188" y="54"/>
                </a:lnTo>
                <a:lnTo>
                  <a:pt x="186" y="58"/>
                </a:lnTo>
                <a:lnTo>
                  <a:pt x="182" y="60"/>
                </a:lnTo>
                <a:lnTo>
                  <a:pt x="182" y="60"/>
                </a:lnTo>
                <a:lnTo>
                  <a:pt x="178" y="62"/>
                </a:lnTo>
                <a:lnTo>
                  <a:pt x="172" y="60"/>
                </a:lnTo>
                <a:lnTo>
                  <a:pt x="172" y="60"/>
                </a:lnTo>
                <a:lnTo>
                  <a:pt x="168" y="56"/>
                </a:lnTo>
                <a:lnTo>
                  <a:pt x="168" y="56"/>
                </a:lnTo>
                <a:lnTo>
                  <a:pt x="168" y="52"/>
                </a:lnTo>
                <a:lnTo>
                  <a:pt x="168" y="52"/>
                </a:lnTo>
                <a:lnTo>
                  <a:pt x="168" y="50"/>
                </a:lnTo>
                <a:lnTo>
                  <a:pt x="166" y="48"/>
                </a:lnTo>
                <a:lnTo>
                  <a:pt x="166" y="48"/>
                </a:lnTo>
                <a:lnTo>
                  <a:pt x="164" y="48"/>
                </a:lnTo>
                <a:lnTo>
                  <a:pt x="164" y="50"/>
                </a:lnTo>
                <a:lnTo>
                  <a:pt x="164" y="50"/>
                </a:lnTo>
                <a:lnTo>
                  <a:pt x="162" y="54"/>
                </a:lnTo>
                <a:lnTo>
                  <a:pt x="164" y="58"/>
                </a:lnTo>
                <a:lnTo>
                  <a:pt x="164" y="58"/>
                </a:lnTo>
                <a:lnTo>
                  <a:pt x="166" y="62"/>
                </a:lnTo>
                <a:lnTo>
                  <a:pt x="170" y="66"/>
                </a:lnTo>
                <a:lnTo>
                  <a:pt x="170" y="66"/>
                </a:lnTo>
                <a:lnTo>
                  <a:pt x="178" y="66"/>
                </a:lnTo>
                <a:lnTo>
                  <a:pt x="178" y="66"/>
                </a:lnTo>
                <a:lnTo>
                  <a:pt x="184" y="66"/>
                </a:lnTo>
                <a:lnTo>
                  <a:pt x="184" y="66"/>
                </a:lnTo>
                <a:lnTo>
                  <a:pt x="190" y="62"/>
                </a:lnTo>
                <a:lnTo>
                  <a:pt x="192" y="56"/>
                </a:lnTo>
                <a:lnTo>
                  <a:pt x="192" y="56"/>
                </a:lnTo>
                <a:lnTo>
                  <a:pt x="194" y="50"/>
                </a:lnTo>
                <a:lnTo>
                  <a:pt x="192" y="42"/>
                </a:lnTo>
                <a:lnTo>
                  <a:pt x="192" y="42"/>
                </a:lnTo>
                <a:lnTo>
                  <a:pt x="188" y="36"/>
                </a:lnTo>
                <a:lnTo>
                  <a:pt x="182" y="30"/>
                </a:lnTo>
                <a:lnTo>
                  <a:pt x="4284" y="30"/>
                </a:lnTo>
                <a:lnTo>
                  <a:pt x="4284" y="30"/>
                </a:lnTo>
                <a:lnTo>
                  <a:pt x="4276" y="36"/>
                </a:lnTo>
                <a:lnTo>
                  <a:pt x="4272" y="42"/>
                </a:lnTo>
                <a:lnTo>
                  <a:pt x="4272" y="42"/>
                </a:lnTo>
                <a:lnTo>
                  <a:pt x="4270" y="48"/>
                </a:lnTo>
                <a:lnTo>
                  <a:pt x="4272" y="56"/>
                </a:lnTo>
                <a:lnTo>
                  <a:pt x="4272" y="56"/>
                </a:lnTo>
                <a:lnTo>
                  <a:pt x="4276" y="62"/>
                </a:lnTo>
                <a:lnTo>
                  <a:pt x="4280" y="64"/>
                </a:lnTo>
                <a:lnTo>
                  <a:pt x="4280" y="64"/>
                </a:lnTo>
                <a:lnTo>
                  <a:pt x="4286" y="66"/>
                </a:lnTo>
                <a:lnTo>
                  <a:pt x="4286" y="66"/>
                </a:lnTo>
                <a:lnTo>
                  <a:pt x="4294" y="66"/>
                </a:lnTo>
                <a:lnTo>
                  <a:pt x="4294" y="66"/>
                </a:lnTo>
                <a:lnTo>
                  <a:pt x="4298" y="62"/>
                </a:lnTo>
                <a:lnTo>
                  <a:pt x="4302" y="58"/>
                </a:lnTo>
                <a:lnTo>
                  <a:pt x="4302" y="58"/>
                </a:lnTo>
                <a:lnTo>
                  <a:pt x="4302" y="54"/>
                </a:lnTo>
                <a:lnTo>
                  <a:pt x="4302" y="50"/>
                </a:lnTo>
                <a:lnTo>
                  <a:pt x="4302" y="50"/>
                </a:lnTo>
                <a:lnTo>
                  <a:pt x="4300" y="48"/>
                </a:lnTo>
                <a:lnTo>
                  <a:pt x="4298" y="48"/>
                </a:lnTo>
                <a:lnTo>
                  <a:pt x="4298" y="48"/>
                </a:lnTo>
                <a:lnTo>
                  <a:pt x="4296" y="50"/>
                </a:lnTo>
                <a:lnTo>
                  <a:pt x="4296" y="52"/>
                </a:lnTo>
                <a:lnTo>
                  <a:pt x="4296" y="52"/>
                </a:lnTo>
                <a:lnTo>
                  <a:pt x="4296" y="56"/>
                </a:lnTo>
                <a:lnTo>
                  <a:pt x="4296" y="56"/>
                </a:lnTo>
                <a:lnTo>
                  <a:pt x="4292" y="60"/>
                </a:lnTo>
                <a:lnTo>
                  <a:pt x="4292" y="60"/>
                </a:lnTo>
                <a:lnTo>
                  <a:pt x="4286" y="62"/>
                </a:lnTo>
                <a:lnTo>
                  <a:pt x="4282" y="60"/>
                </a:lnTo>
                <a:lnTo>
                  <a:pt x="4282" y="60"/>
                </a:lnTo>
                <a:lnTo>
                  <a:pt x="4278" y="58"/>
                </a:lnTo>
                <a:lnTo>
                  <a:pt x="4276" y="54"/>
                </a:lnTo>
                <a:lnTo>
                  <a:pt x="4276" y="54"/>
                </a:lnTo>
                <a:lnTo>
                  <a:pt x="4276" y="50"/>
                </a:lnTo>
                <a:lnTo>
                  <a:pt x="4276" y="44"/>
                </a:lnTo>
                <a:lnTo>
                  <a:pt x="4276" y="44"/>
                </a:lnTo>
                <a:lnTo>
                  <a:pt x="4280" y="38"/>
                </a:lnTo>
                <a:lnTo>
                  <a:pt x="4288" y="34"/>
                </a:lnTo>
                <a:lnTo>
                  <a:pt x="4288" y="34"/>
                </a:lnTo>
                <a:lnTo>
                  <a:pt x="4300" y="32"/>
                </a:lnTo>
                <a:lnTo>
                  <a:pt x="4314" y="32"/>
                </a:lnTo>
                <a:lnTo>
                  <a:pt x="4314" y="48"/>
                </a:lnTo>
                <a:lnTo>
                  <a:pt x="4314" y="48"/>
                </a:lnTo>
                <a:lnTo>
                  <a:pt x="4314" y="50"/>
                </a:lnTo>
                <a:lnTo>
                  <a:pt x="4316" y="50"/>
                </a:lnTo>
                <a:lnTo>
                  <a:pt x="4412" y="50"/>
                </a:lnTo>
                <a:lnTo>
                  <a:pt x="4412" y="150"/>
                </a:lnTo>
                <a:lnTo>
                  <a:pt x="4412" y="150"/>
                </a:lnTo>
                <a:lnTo>
                  <a:pt x="4414" y="148"/>
                </a:lnTo>
                <a:lnTo>
                  <a:pt x="4416" y="148"/>
                </a:lnTo>
                <a:lnTo>
                  <a:pt x="4432" y="148"/>
                </a:lnTo>
                <a:lnTo>
                  <a:pt x="4432" y="168"/>
                </a:lnTo>
                <a:lnTo>
                  <a:pt x="4432" y="168"/>
                </a:lnTo>
                <a:lnTo>
                  <a:pt x="4430" y="178"/>
                </a:lnTo>
                <a:lnTo>
                  <a:pt x="4430" y="178"/>
                </a:lnTo>
                <a:lnTo>
                  <a:pt x="4426" y="186"/>
                </a:lnTo>
                <a:lnTo>
                  <a:pt x="4420" y="190"/>
                </a:lnTo>
                <a:lnTo>
                  <a:pt x="4420" y="190"/>
                </a:lnTo>
                <a:lnTo>
                  <a:pt x="4416" y="190"/>
                </a:lnTo>
                <a:lnTo>
                  <a:pt x="4410" y="190"/>
                </a:lnTo>
                <a:lnTo>
                  <a:pt x="4410" y="190"/>
                </a:lnTo>
                <a:lnTo>
                  <a:pt x="4408" y="188"/>
                </a:lnTo>
                <a:lnTo>
                  <a:pt x="4404" y="184"/>
                </a:lnTo>
                <a:lnTo>
                  <a:pt x="4404" y="184"/>
                </a:lnTo>
                <a:lnTo>
                  <a:pt x="4404" y="180"/>
                </a:lnTo>
                <a:lnTo>
                  <a:pt x="4404" y="174"/>
                </a:lnTo>
                <a:lnTo>
                  <a:pt x="4404" y="174"/>
                </a:lnTo>
                <a:lnTo>
                  <a:pt x="4408" y="170"/>
                </a:lnTo>
                <a:lnTo>
                  <a:pt x="4408" y="170"/>
                </a:lnTo>
                <a:lnTo>
                  <a:pt x="4414" y="170"/>
                </a:lnTo>
                <a:lnTo>
                  <a:pt x="4414" y="170"/>
                </a:lnTo>
                <a:lnTo>
                  <a:pt x="4416" y="170"/>
                </a:lnTo>
                <a:lnTo>
                  <a:pt x="4416" y="168"/>
                </a:lnTo>
                <a:lnTo>
                  <a:pt x="4416" y="168"/>
                </a:lnTo>
                <a:lnTo>
                  <a:pt x="4416" y="166"/>
                </a:lnTo>
                <a:lnTo>
                  <a:pt x="4416" y="164"/>
                </a:lnTo>
                <a:lnTo>
                  <a:pt x="4416" y="164"/>
                </a:lnTo>
                <a:lnTo>
                  <a:pt x="4410" y="164"/>
                </a:lnTo>
                <a:lnTo>
                  <a:pt x="4406" y="164"/>
                </a:lnTo>
                <a:lnTo>
                  <a:pt x="4406" y="164"/>
                </a:lnTo>
                <a:lnTo>
                  <a:pt x="4402" y="168"/>
                </a:lnTo>
                <a:lnTo>
                  <a:pt x="4400" y="172"/>
                </a:lnTo>
                <a:lnTo>
                  <a:pt x="4400" y="172"/>
                </a:lnTo>
                <a:lnTo>
                  <a:pt x="4398" y="180"/>
                </a:lnTo>
                <a:lnTo>
                  <a:pt x="4400" y="186"/>
                </a:lnTo>
                <a:lnTo>
                  <a:pt x="4400" y="186"/>
                </a:lnTo>
                <a:lnTo>
                  <a:pt x="4404" y="190"/>
                </a:lnTo>
                <a:lnTo>
                  <a:pt x="4410" y="194"/>
                </a:lnTo>
                <a:lnTo>
                  <a:pt x="4410" y="194"/>
                </a:lnTo>
                <a:lnTo>
                  <a:pt x="4416" y="196"/>
                </a:lnTo>
                <a:lnTo>
                  <a:pt x="4416" y="196"/>
                </a:lnTo>
                <a:lnTo>
                  <a:pt x="4422" y="194"/>
                </a:lnTo>
                <a:lnTo>
                  <a:pt x="4422" y="194"/>
                </a:lnTo>
                <a:lnTo>
                  <a:pt x="4428" y="190"/>
                </a:lnTo>
                <a:lnTo>
                  <a:pt x="4430" y="188"/>
                </a:lnTo>
                <a:lnTo>
                  <a:pt x="4432" y="184"/>
                </a:lnTo>
                <a:lnTo>
                  <a:pt x="4432" y="282"/>
                </a:lnTo>
                <a:lnTo>
                  <a:pt x="4432" y="282"/>
                </a:lnTo>
                <a:lnTo>
                  <a:pt x="4430" y="280"/>
                </a:lnTo>
                <a:lnTo>
                  <a:pt x="4428" y="276"/>
                </a:lnTo>
                <a:lnTo>
                  <a:pt x="4422" y="274"/>
                </a:lnTo>
                <a:lnTo>
                  <a:pt x="4422" y="274"/>
                </a:lnTo>
                <a:lnTo>
                  <a:pt x="4416" y="272"/>
                </a:lnTo>
                <a:lnTo>
                  <a:pt x="4408" y="274"/>
                </a:lnTo>
                <a:lnTo>
                  <a:pt x="4408" y="274"/>
                </a:lnTo>
                <a:lnTo>
                  <a:pt x="4404" y="276"/>
                </a:lnTo>
                <a:lnTo>
                  <a:pt x="4400" y="282"/>
                </a:lnTo>
                <a:lnTo>
                  <a:pt x="4400" y="282"/>
                </a:lnTo>
                <a:lnTo>
                  <a:pt x="4398" y="286"/>
                </a:lnTo>
                <a:lnTo>
                  <a:pt x="4400" y="296"/>
                </a:lnTo>
                <a:lnTo>
                  <a:pt x="4400" y="296"/>
                </a:lnTo>
                <a:lnTo>
                  <a:pt x="4402" y="300"/>
                </a:lnTo>
                <a:lnTo>
                  <a:pt x="4406" y="302"/>
                </a:lnTo>
                <a:lnTo>
                  <a:pt x="4406" y="302"/>
                </a:lnTo>
                <a:lnTo>
                  <a:pt x="4410" y="304"/>
                </a:lnTo>
                <a:lnTo>
                  <a:pt x="4416" y="302"/>
                </a:lnTo>
                <a:lnTo>
                  <a:pt x="4416" y="302"/>
                </a:lnTo>
                <a:lnTo>
                  <a:pt x="4416" y="302"/>
                </a:lnTo>
                <a:lnTo>
                  <a:pt x="4416" y="300"/>
                </a:lnTo>
                <a:lnTo>
                  <a:pt x="4416" y="300"/>
                </a:lnTo>
                <a:lnTo>
                  <a:pt x="4416" y="298"/>
                </a:lnTo>
                <a:lnTo>
                  <a:pt x="4414" y="298"/>
                </a:lnTo>
                <a:lnTo>
                  <a:pt x="4414" y="298"/>
                </a:lnTo>
                <a:lnTo>
                  <a:pt x="4408" y="298"/>
                </a:lnTo>
                <a:lnTo>
                  <a:pt x="4408" y="298"/>
                </a:lnTo>
                <a:lnTo>
                  <a:pt x="4404" y="294"/>
                </a:lnTo>
                <a:lnTo>
                  <a:pt x="4404" y="294"/>
                </a:lnTo>
                <a:lnTo>
                  <a:pt x="4404" y="288"/>
                </a:lnTo>
                <a:lnTo>
                  <a:pt x="4404" y="284"/>
                </a:lnTo>
                <a:lnTo>
                  <a:pt x="4404" y="284"/>
                </a:lnTo>
                <a:lnTo>
                  <a:pt x="4408" y="280"/>
                </a:lnTo>
                <a:lnTo>
                  <a:pt x="4410" y="278"/>
                </a:lnTo>
                <a:lnTo>
                  <a:pt x="4410" y="278"/>
                </a:lnTo>
                <a:lnTo>
                  <a:pt x="4416" y="278"/>
                </a:lnTo>
                <a:lnTo>
                  <a:pt x="4420" y="278"/>
                </a:lnTo>
                <a:lnTo>
                  <a:pt x="4420" y="278"/>
                </a:lnTo>
                <a:lnTo>
                  <a:pt x="4426" y="282"/>
                </a:lnTo>
                <a:lnTo>
                  <a:pt x="4430" y="290"/>
                </a:lnTo>
                <a:lnTo>
                  <a:pt x="4430" y="290"/>
                </a:lnTo>
                <a:lnTo>
                  <a:pt x="4432" y="300"/>
                </a:lnTo>
                <a:lnTo>
                  <a:pt x="4432" y="314"/>
                </a:lnTo>
                <a:lnTo>
                  <a:pt x="4416" y="314"/>
                </a:lnTo>
                <a:lnTo>
                  <a:pt x="4416" y="314"/>
                </a:lnTo>
                <a:lnTo>
                  <a:pt x="4414" y="316"/>
                </a:lnTo>
                <a:lnTo>
                  <a:pt x="4412" y="318"/>
                </a:lnTo>
                <a:lnTo>
                  <a:pt x="4412" y="318"/>
                </a:lnTo>
                <a:close/>
                <a:moveTo>
                  <a:pt x="4432" y="142"/>
                </a:moveTo>
                <a:lnTo>
                  <a:pt x="4416" y="142"/>
                </a:lnTo>
                <a:lnTo>
                  <a:pt x="4416" y="50"/>
                </a:lnTo>
                <a:lnTo>
                  <a:pt x="4432" y="50"/>
                </a:lnTo>
                <a:lnTo>
                  <a:pt x="4432" y="142"/>
                </a:lnTo>
                <a:close/>
                <a:moveTo>
                  <a:pt x="4436" y="10"/>
                </a:moveTo>
                <a:lnTo>
                  <a:pt x="4450" y="10"/>
                </a:lnTo>
                <a:lnTo>
                  <a:pt x="4450" y="26"/>
                </a:lnTo>
                <a:lnTo>
                  <a:pt x="4436" y="26"/>
                </a:lnTo>
                <a:lnTo>
                  <a:pt x="4436" y="10"/>
                </a:lnTo>
                <a:close/>
                <a:moveTo>
                  <a:pt x="4432" y="30"/>
                </a:moveTo>
                <a:lnTo>
                  <a:pt x="4432" y="44"/>
                </a:lnTo>
                <a:lnTo>
                  <a:pt x="4416" y="44"/>
                </a:lnTo>
                <a:lnTo>
                  <a:pt x="4416" y="30"/>
                </a:lnTo>
                <a:lnTo>
                  <a:pt x="4432" y="30"/>
                </a:lnTo>
                <a:close/>
                <a:moveTo>
                  <a:pt x="4412" y="30"/>
                </a:moveTo>
                <a:lnTo>
                  <a:pt x="4412" y="44"/>
                </a:lnTo>
                <a:lnTo>
                  <a:pt x="4318" y="44"/>
                </a:lnTo>
                <a:lnTo>
                  <a:pt x="4318" y="32"/>
                </a:lnTo>
                <a:lnTo>
                  <a:pt x="4318" y="32"/>
                </a:lnTo>
                <a:lnTo>
                  <a:pt x="4332" y="32"/>
                </a:lnTo>
                <a:lnTo>
                  <a:pt x="4332" y="32"/>
                </a:lnTo>
                <a:lnTo>
                  <a:pt x="4360" y="30"/>
                </a:lnTo>
                <a:lnTo>
                  <a:pt x="4412" y="30"/>
                </a:lnTo>
                <a:close/>
                <a:moveTo>
                  <a:pt x="152" y="10"/>
                </a:moveTo>
                <a:lnTo>
                  <a:pt x="4314" y="10"/>
                </a:lnTo>
                <a:lnTo>
                  <a:pt x="4314" y="26"/>
                </a:lnTo>
                <a:lnTo>
                  <a:pt x="152" y="26"/>
                </a:lnTo>
                <a:lnTo>
                  <a:pt x="152" y="10"/>
                </a:lnTo>
                <a:close/>
                <a:moveTo>
                  <a:pt x="104" y="30"/>
                </a:moveTo>
                <a:lnTo>
                  <a:pt x="104" y="30"/>
                </a:lnTo>
                <a:lnTo>
                  <a:pt x="132" y="32"/>
                </a:lnTo>
                <a:lnTo>
                  <a:pt x="132" y="32"/>
                </a:lnTo>
                <a:lnTo>
                  <a:pt x="146" y="32"/>
                </a:lnTo>
                <a:lnTo>
                  <a:pt x="146" y="44"/>
                </a:lnTo>
                <a:lnTo>
                  <a:pt x="54" y="44"/>
                </a:lnTo>
                <a:lnTo>
                  <a:pt x="54" y="30"/>
                </a:lnTo>
                <a:lnTo>
                  <a:pt x="104" y="30"/>
                </a:lnTo>
                <a:close/>
                <a:moveTo>
                  <a:pt x="14" y="26"/>
                </a:moveTo>
                <a:lnTo>
                  <a:pt x="14" y="10"/>
                </a:lnTo>
                <a:lnTo>
                  <a:pt x="30" y="10"/>
                </a:lnTo>
                <a:lnTo>
                  <a:pt x="30" y="26"/>
                </a:lnTo>
                <a:lnTo>
                  <a:pt x="14" y="26"/>
                </a:lnTo>
                <a:close/>
                <a:moveTo>
                  <a:pt x="34" y="30"/>
                </a:moveTo>
                <a:lnTo>
                  <a:pt x="50" y="30"/>
                </a:lnTo>
                <a:lnTo>
                  <a:pt x="50" y="44"/>
                </a:lnTo>
                <a:lnTo>
                  <a:pt x="34" y="44"/>
                </a:lnTo>
                <a:lnTo>
                  <a:pt x="34" y="30"/>
                </a:lnTo>
                <a:close/>
                <a:moveTo>
                  <a:pt x="50" y="50"/>
                </a:moveTo>
                <a:lnTo>
                  <a:pt x="50" y="142"/>
                </a:lnTo>
                <a:lnTo>
                  <a:pt x="34" y="142"/>
                </a:lnTo>
                <a:lnTo>
                  <a:pt x="34" y="50"/>
                </a:lnTo>
                <a:lnTo>
                  <a:pt x="50" y="50"/>
                </a:lnTo>
                <a:close/>
                <a:moveTo>
                  <a:pt x="14" y="314"/>
                </a:moveTo>
                <a:lnTo>
                  <a:pt x="14" y="148"/>
                </a:lnTo>
                <a:lnTo>
                  <a:pt x="26" y="148"/>
                </a:lnTo>
                <a:lnTo>
                  <a:pt x="26" y="148"/>
                </a:lnTo>
                <a:lnTo>
                  <a:pt x="26" y="160"/>
                </a:lnTo>
                <a:lnTo>
                  <a:pt x="28" y="164"/>
                </a:lnTo>
                <a:lnTo>
                  <a:pt x="30" y="168"/>
                </a:lnTo>
                <a:lnTo>
                  <a:pt x="30" y="300"/>
                </a:lnTo>
                <a:lnTo>
                  <a:pt x="30" y="300"/>
                </a:lnTo>
                <a:lnTo>
                  <a:pt x="28" y="304"/>
                </a:lnTo>
                <a:lnTo>
                  <a:pt x="26" y="306"/>
                </a:lnTo>
                <a:lnTo>
                  <a:pt x="26" y="314"/>
                </a:lnTo>
                <a:lnTo>
                  <a:pt x="14" y="314"/>
                </a:lnTo>
                <a:close/>
                <a:moveTo>
                  <a:pt x="34" y="318"/>
                </a:moveTo>
                <a:lnTo>
                  <a:pt x="50" y="318"/>
                </a:lnTo>
                <a:lnTo>
                  <a:pt x="50" y="416"/>
                </a:lnTo>
                <a:lnTo>
                  <a:pt x="34" y="416"/>
                </a:lnTo>
                <a:lnTo>
                  <a:pt x="34" y="318"/>
                </a:lnTo>
                <a:close/>
                <a:moveTo>
                  <a:pt x="30" y="454"/>
                </a:moveTo>
                <a:lnTo>
                  <a:pt x="14" y="454"/>
                </a:lnTo>
                <a:lnTo>
                  <a:pt x="14" y="440"/>
                </a:lnTo>
                <a:lnTo>
                  <a:pt x="30" y="440"/>
                </a:lnTo>
                <a:lnTo>
                  <a:pt x="30" y="454"/>
                </a:lnTo>
                <a:close/>
                <a:moveTo>
                  <a:pt x="34" y="436"/>
                </a:moveTo>
                <a:lnTo>
                  <a:pt x="34" y="420"/>
                </a:lnTo>
                <a:lnTo>
                  <a:pt x="50" y="420"/>
                </a:lnTo>
                <a:lnTo>
                  <a:pt x="50" y="436"/>
                </a:lnTo>
                <a:lnTo>
                  <a:pt x="34" y="436"/>
                </a:lnTo>
                <a:close/>
                <a:moveTo>
                  <a:pt x="54" y="436"/>
                </a:moveTo>
                <a:lnTo>
                  <a:pt x="54" y="420"/>
                </a:lnTo>
                <a:lnTo>
                  <a:pt x="146" y="420"/>
                </a:lnTo>
                <a:lnTo>
                  <a:pt x="146" y="436"/>
                </a:lnTo>
                <a:lnTo>
                  <a:pt x="146" y="436"/>
                </a:lnTo>
                <a:lnTo>
                  <a:pt x="132" y="436"/>
                </a:lnTo>
                <a:lnTo>
                  <a:pt x="132" y="436"/>
                </a:lnTo>
                <a:lnTo>
                  <a:pt x="104" y="436"/>
                </a:lnTo>
                <a:lnTo>
                  <a:pt x="54" y="436"/>
                </a:lnTo>
                <a:close/>
                <a:moveTo>
                  <a:pt x="4314" y="454"/>
                </a:moveTo>
                <a:lnTo>
                  <a:pt x="152" y="454"/>
                </a:lnTo>
                <a:lnTo>
                  <a:pt x="152" y="440"/>
                </a:lnTo>
                <a:lnTo>
                  <a:pt x="4314" y="440"/>
                </a:lnTo>
                <a:lnTo>
                  <a:pt x="4314" y="454"/>
                </a:lnTo>
                <a:close/>
                <a:moveTo>
                  <a:pt x="4360" y="436"/>
                </a:moveTo>
                <a:lnTo>
                  <a:pt x="4360" y="436"/>
                </a:lnTo>
                <a:lnTo>
                  <a:pt x="4332" y="436"/>
                </a:lnTo>
                <a:lnTo>
                  <a:pt x="4332" y="436"/>
                </a:lnTo>
                <a:lnTo>
                  <a:pt x="4318" y="436"/>
                </a:lnTo>
                <a:lnTo>
                  <a:pt x="4318" y="420"/>
                </a:lnTo>
                <a:lnTo>
                  <a:pt x="4412" y="420"/>
                </a:lnTo>
                <a:lnTo>
                  <a:pt x="4412" y="436"/>
                </a:lnTo>
                <a:lnTo>
                  <a:pt x="4360" y="436"/>
                </a:lnTo>
                <a:close/>
                <a:moveTo>
                  <a:pt x="4450" y="440"/>
                </a:moveTo>
                <a:lnTo>
                  <a:pt x="4450" y="454"/>
                </a:lnTo>
                <a:lnTo>
                  <a:pt x="4436" y="454"/>
                </a:lnTo>
                <a:lnTo>
                  <a:pt x="4436" y="440"/>
                </a:lnTo>
                <a:lnTo>
                  <a:pt x="4450" y="440"/>
                </a:lnTo>
                <a:close/>
                <a:moveTo>
                  <a:pt x="4432" y="436"/>
                </a:moveTo>
                <a:lnTo>
                  <a:pt x="4416" y="436"/>
                </a:lnTo>
                <a:lnTo>
                  <a:pt x="4416" y="420"/>
                </a:lnTo>
                <a:lnTo>
                  <a:pt x="4432" y="420"/>
                </a:lnTo>
                <a:lnTo>
                  <a:pt x="4432" y="436"/>
                </a:lnTo>
                <a:close/>
                <a:moveTo>
                  <a:pt x="4416" y="416"/>
                </a:moveTo>
                <a:lnTo>
                  <a:pt x="4416" y="318"/>
                </a:lnTo>
                <a:lnTo>
                  <a:pt x="4432" y="318"/>
                </a:lnTo>
                <a:lnTo>
                  <a:pt x="4432" y="416"/>
                </a:lnTo>
                <a:lnTo>
                  <a:pt x="4416" y="416"/>
                </a:lnTo>
                <a:close/>
                <a:moveTo>
                  <a:pt x="4450" y="148"/>
                </a:moveTo>
                <a:lnTo>
                  <a:pt x="4450" y="314"/>
                </a:lnTo>
                <a:lnTo>
                  <a:pt x="4438" y="314"/>
                </a:lnTo>
                <a:lnTo>
                  <a:pt x="4438" y="314"/>
                </a:lnTo>
                <a:lnTo>
                  <a:pt x="4438" y="306"/>
                </a:lnTo>
                <a:lnTo>
                  <a:pt x="4436" y="300"/>
                </a:lnTo>
                <a:lnTo>
                  <a:pt x="4436" y="168"/>
                </a:lnTo>
                <a:lnTo>
                  <a:pt x="4436" y="168"/>
                </a:lnTo>
                <a:lnTo>
                  <a:pt x="4438" y="160"/>
                </a:lnTo>
                <a:lnTo>
                  <a:pt x="4438" y="148"/>
                </a:lnTo>
                <a:lnTo>
                  <a:pt x="4450" y="148"/>
                </a:lnTo>
                <a:close/>
              </a:path>
            </a:pathLst>
          </a:custGeom>
          <a:solidFill>
            <a:srgbClr val="1F1F7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 name="Rectangle 25"/>
          <p:cNvSpPr>
            <a:spLocks noChangeArrowheads="1"/>
          </p:cNvSpPr>
          <p:nvPr/>
        </p:nvSpPr>
        <p:spPr bwMode="auto">
          <a:xfrm>
            <a:off x="0" y="9394092"/>
            <a:ext cx="4505325" cy="1297721"/>
          </a:xfrm>
          <a:prstGeom prst="rect">
            <a:avLst/>
          </a:prstGeom>
          <a:solidFill>
            <a:srgbClr val="0070C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Rectangle 26"/>
          <p:cNvSpPr>
            <a:spLocks noChangeArrowheads="1"/>
          </p:cNvSpPr>
          <p:nvPr/>
        </p:nvSpPr>
        <p:spPr bwMode="auto">
          <a:xfrm>
            <a:off x="1" y="9119892"/>
            <a:ext cx="4505324" cy="274200"/>
          </a:xfrm>
          <a:prstGeom prst="rect">
            <a:avLst/>
          </a:prstGeom>
          <a:solidFill>
            <a:srgbClr val="D0B0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39" name="図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04" y="91430"/>
            <a:ext cx="850620" cy="1088370"/>
          </a:xfrm>
          <a:prstGeom prst="rect">
            <a:avLst/>
          </a:prstGeom>
        </p:spPr>
      </p:pic>
      <p:pic>
        <p:nvPicPr>
          <p:cNvPr id="40" name="図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041" y="365272"/>
            <a:ext cx="853369" cy="810701"/>
          </a:xfrm>
          <a:prstGeom prst="rect">
            <a:avLst/>
          </a:prstGeom>
        </p:spPr>
      </p:pic>
      <p:sp>
        <p:nvSpPr>
          <p:cNvPr id="41" name="テキスト ボックス 40"/>
          <p:cNvSpPr txBox="1"/>
          <p:nvPr/>
        </p:nvSpPr>
        <p:spPr>
          <a:xfrm>
            <a:off x="824742" y="-36921"/>
            <a:ext cx="6734933" cy="923330"/>
          </a:xfrm>
          <a:prstGeom prst="rect">
            <a:avLst/>
          </a:prstGeom>
          <a:noFill/>
        </p:spPr>
        <p:txBody>
          <a:bodyPr wrap="square" rtlCol="0">
            <a:spAutoFit/>
          </a:bodyPr>
          <a:lstStyle/>
          <a:p>
            <a:pPr algn="ctr"/>
            <a:r>
              <a:rPr lang="ja-JP" altLang="en-US" sz="5400" b="1" dirty="0">
                <a:solidFill>
                  <a:srgbClr val="D0B03A"/>
                </a:solidFill>
                <a:latin typeface="ＭＳ 明朝" panose="02020609040205080304" pitchFamily="17" charset="-128"/>
                <a:ea typeface="ＭＳ 明朝" panose="02020609040205080304" pitchFamily="17" charset="-128"/>
              </a:rPr>
              <a:t>旭町新緑祭</a:t>
            </a:r>
            <a:r>
              <a:rPr lang="en-US" altLang="ja-JP" sz="2400" b="1" dirty="0">
                <a:solidFill>
                  <a:srgbClr val="D0B03A"/>
                </a:solidFill>
                <a:latin typeface="ＭＳ 明朝" panose="02020609040205080304" pitchFamily="17" charset="-128"/>
                <a:ea typeface="ＭＳ 明朝" panose="02020609040205080304" pitchFamily="17" charset="-128"/>
              </a:rPr>
              <a:t>(6</a:t>
            </a:r>
            <a:r>
              <a:rPr lang="ja-JP" altLang="en-US" sz="2400" b="1" dirty="0">
                <a:solidFill>
                  <a:srgbClr val="D0B03A"/>
                </a:solidFill>
                <a:latin typeface="ＭＳ 明朝" panose="02020609040205080304" pitchFamily="17" charset="-128"/>
                <a:ea typeface="ＭＳ 明朝" panose="02020609040205080304" pitchFamily="17" charset="-128"/>
              </a:rPr>
              <a:t>月</a:t>
            </a:r>
            <a:r>
              <a:rPr lang="en-US" altLang="ja-JP" sz="2400" b="1" dirty="0">
                <a:solidFill>
                  <a:srgbClr val="D0B03A"/>
                </a:solidFill>
                <a:latin typeface="ＭＳ 明朝" panose="02020609040205080304" pitchFamily="17" charset="-128"/>
                <a:ea typeface="ＭＳ 明朝" panose="02020609040205080304" pitchFamily="17" charset="-128"/>
              </a:rPr>
              <a:t>28</a:t>
            </a:r>
            <a:r>
              <a:rPr lang="ja-JP" altLang="en-US" sz="2400" b="1" dirty="0">
                <a:solidFill>
                  <a:srgbClr val="D0B03A"/>
                </a:solidFill>
                <a:latin typeface="ＭＳ 明朝" panose="02020609040205080304" pitchFamily="17" charset="-128"/>
                <a:ea typeface="ＭＳ 明朝" panose="02020609040205080304" pitchFamily="17" charset="-128"/>
              </a:rPr>
              <a:t>日</a:t>
            </a:r>
            <a:r>
              <a:rPr lang="en-US" altLang="ja-JP" sz="2400" b="1" dirty="0">
                <a:solidFill>
                  <a:srgbClr val="D0B03A"/>
                </a:solidFill>
                <a:latin typeface="ＭＳ 明朝" panose="02020609040205080304" pitchFamily="17" charset="-128"/>
                <a:ea typeface="ＭＳ 明朝" panose="02020609040205080304" pitchFamily="17" charset="-128"/>
              </a:rPr>
              <a:t>)</a:t>
            </a:r>
            <a:endParaRPr kumimoji="1" lang="ja-JP" altLang="en-US" sz="2400" b="1" dirty="0">
              <a:solidFill>
                <a:srgbClr val="D0B03A"/>
              </a:solidFill>
              <a:latin typeface="ＭＳ 明朝" panose="02020609040205080304" pitchFamily="17" charset="-128"/>
              <a:ea typeface="ＭＳ 明朝" panose="02020609040205080304" pitchFamily="17" charset="-128"/>
            </a:endParaRPr>
          </a:p>
        </p:txBody>
      </p:sp>
      <p:sp>
        <p:nvSpPr>
          <p:cNvPr id="42" name="テキスト ボックス 41"/>
          <p:cNvSpPr txBox="1"/>
          <p:nvPr/>
        </p:nvSpPr>
        <p:spPr>
          <a:xfrm>
            <a:off x="637493" y="897339"/>
            <a:ext cx="6360885" cy="307777"/>
          </a:xfrm>
          <a:prstGeom prst="rect">
            <a:avLst/>
          </a:prstGeom>
          <a:noFill/>
        </p:spPr>
        <p:txBody>
          <a:bodyPr wrap="square" rtlCol="0">
            <a:spAutoFit/>
          </a:bodyPr>
          <a:lstStyle/>
          <a:p>
            <a:r>
              <a:rPr lang="ja-JP" altLang="en-US" sz="1400" b="1" dirty="0">
                <a:solidFill>
                  <a:schemeClr val="bg1"/>
                </a:solidFill>
                <a:latin typeface="ＭＳ 明朝" panose="02020609040205080304" pitchFamily="17" charset="-128"/>
                <a:ea typeface="ＭＳ 明朝" panose="02020609040205080304" pitchFamily="17" charset="-128"/>
              </a:rPr>
              <a:t>ひとりがみんなのために・みんながひとりのために、災害に強い街づくりを</a:t>
            </a:r>
            <a:endParaRPr kumimoji="1" lang="ja-JP" altLang="en-US" sz="1400" b="1" dirty="0">
              <a:solidFill>
                <a:schemeClr val="bg1"/>
              </a:solidFill>
              <a:latin typeface="ＭＳ 明朝" panose="02020609040205080304" pitchFamily="17" charset="-128"/>
              <a:ea typeface="ＭＳ 明朝" panose="02020609040205080304" pitchFamily="17" charset="-128"/>
            </a:endParaRPr>
          </a:p>
        </p:txBody>
      </p:sp>
      <p:sp>
        <p:nvSpPr>
          <p:cNvPr id="43" name="テキスト ボックス 42"/>
          <p:cNvSpPr txBox="1"/>
          <p:nvPr/>
        </p:nvSpPr>
        <p:spPr>
          <a:xfrm>
            <a:off x="326068" y="5871051"/>
            <a:ext cx="2125926" cy="338554"/>
          </a:xfrm>
          <a:prstGeom prst="rect">
            <a:avLst/>
          </a:prstGeom>
          <a:noFill/>
        </p:spPr>
        <p:txBody>
          <a:bodyPr wrap="square" rtlCol="0">
            <a:spAutoFit/>
          </a:bodyPr>
          <a:lstStyle/>
          <a:p>
            <a:pPr algn="ctr"/>
            <a:r>
              <a:rPr kumimoji="1" lang="ja-JP" altLang="en-US" sz="1600" b="1" dirty="0">
                <a:solidFill>
                  <a:srgbClr val="D0B03A"/>
                </a:solidFill>
                <a:latin typeface="ＭＳ 明朝" panose="02020609040205080304" pitchFamily="17" charset="-128"/>
                <a:ea typeface="ＭＳ 明朝" panose="02020609040205080304" pitchFamily="17" charset="-128"/>
              </a:rPr>
              <a:t>食券売り場</a:t>
            </a:r>
          </a:p>
        </p:txBody>
      </p:sp>
      <p:grpSp>
        <p:nvGrpSpPr>
          <p:cNvPr id="68" name="グループ化 67"/>
          <p:cNvGrpSpPr/>
          <p:nvPr/>
        </p:nvGrpSpPr>
        <p:grpSpPr>
          <a:xfrm>
            <a:off x="2698749" y="5841769"/>
            <a:ext cx="4636040" cy="2206625"/>
            <a:chOff x="2739208" y="6067425"/>
            <a:chExt cx="4636040" cy="2206625"/>
          </a:xfrm>
        </p:grpSpPr>
        <p:grpSp>
          <p:nvGrpSpPr>
            <p:cNvPr id="47" name="Group 14"/>
            <p:cNvGrpSpPr>
              <a:grpSpLocks noChangeAspect="1"/>
            </p:cNvGrpSpPr>
            <p:nvPr/>
          </p:nvGrpSpPr>
          <p:grpSpPr bwMode="auto">
            <a:xfrm>
              <a:off x="2739208" y="6067425"/>
              <a:ext cx="2238375" cy="2206625"/>
              <a:chOff x="376" y="3707"/>
              <a:chExt cx="1410" cy="1390"/>
            </a:xfrm>
          </p:grpSpPr>
          <p:sp>
            <p:nvSpPr>
              <p:cNvPr id="48" name="Freeform 15"/>
              <p:cNvSpPr>
                <a:spLocks/>
              </p:cNvSpPr>
              <p:nvPr/>
            </p:nvSpPr>
            <p:spPr bwMode="auto">
              <a:xfrm>
                <a:off x="376" y="3707"/>
                <a:ext cx="1410" cy="1390"/>
              </a:xfrm>
              <a:custGeom>
                <a:avLst/>
                <a:gdLst>
                  <a:gd name="T0" fmla="*/ 1410 w 1410"/>
                  <a:gd name="T1" fmla="*/ 1646 h 1720"/>
                  <a:gd name="T2" fmla="*/ 1410 w 1410"/>
                  <a:gd name="T3" fmla="*/ 1646 h 1720"/>
                  <a:gd name="T4" fmla="*/ 1408 w 1410"/>
                  <a:gd name="T5" fmla="*/ 1660 h 1720"/>
                  <a:gd name="T6" fmla="*/ 1404 w 1410"/>
                  <a:gd name="T7" fmla="*/ 1674 h 1720"/>
                  <a:gd name="T8" fmla="*/ 1398 w 1410"/>
                  <a:gd name="T9" fmla="*/ 1688 h 1720"/>
                  <a:gd name="T10" fmla="*/ 1388 w 1410"/>
                  <a:gd name="T11" fmla="*/ 1698 h 1720"/>
                  <a:gd name="T12" fmla="*/ 1378 w 1410"/>
                  <a:gd name="T13" fmla="*/ 1708 h 1720"/>
                  <a:gd name="T14" fmla="*/ 1364 w 1410"/>
                  <a:gd name="T15" fmla="*/ 1714 h 1720"/>
                  <a:gd name="T16" fmla="*/ 1350 w 1410"/>
                  <a:gd name="T17" fmla="*/ 1718 h 1720"/>
                  <a:gd name="T18" fmla="*/ 1336 w 1410"/>
                  <a:gd name="T19" fmla="*/ 1720 h 1720"/>
                  <a:gd name="T20" fmla="*/ 74 w 1410"/>
                  <a:gd name="T21" fmla="*/ 1720 h 1720"/>
                  <a:gd name="T22" fmla="*/ 74 w 1410"/>
                  <a:gd name="T23" fmla="*/ 1720 h 1720"/>
                  <a:gd name="T24" fmla="*/ 60 w 1410"/>
                  <a:gd name="T25" fmla="*/ 1718 h 1720"/>
                  <a:gd name="T26" fmla="*/ 46 w 1410"/>
                  <a:gd name="T27" fmla="*/ 1714 h 1720"/>
                  <a:gd name="T28" fmla="*/ 32 w 1410"/>
                  <a:gd name="T29" fmla="*/ 1708 h 1720"/>
                  <a:gd name="T30" fmla="*/ 22 w 1410"/>
                  <a:gd name="T31" fmla="*/ 1698 h 1720"/>
                  <a:gd name="T32" fmla="*/ 12 w 1410"/>
                  <a:gd name="T33" fmla="*/ 1688 h 1720"/>
                  <a:gd name="T34" fmla="*/ 6 w 1410"/>
                  <a:gd name="T35" fmla="*/ 1674 h 1720"/>
                  <a:gd name="T36" fmla="*/ 0 w 1410"/>
                  <a:gd name="T37" fmla="*/ 1660 h 1720"/>
                  <a:gd name="T38" fmla="*/ 0 w 1410"/>
                  <a:gd name="T39" fmla="*/ 1646 h 1720"/>
                  <a:gd name="T40" fmla="*/ 0 w 1410"/>
                  <a:gd name="T41" fmla="*/ 76 h 1720"/>
                  <a:gd name="T42" fmla="*/ 0 w 1410"/>
                  <a:gd name="T43" fmla="*/ 76 h 1720"/>
                  <a:gd name="T44" fmla="*/ 0 w 1410"/>
                  <a:gd name="T45" fmla="*/ 60 h 1720"/>
                  <a:gd name="T46" fmla="*/ 6 w 1410"/>
                  <a:gd name="T47" fmla="*/ 46 h 1720"/>
                  <a:gd name="T48" fmla="*/ 12 w 1410"/>
                  <a:gd name="T49" fmla="*/ 34 h 1720"/>
                  <a:gd name="T50" fmla="*/ 22 w 1410"/>
                  <a:gd name="T51" fmla="*/ 22 h 1720"/>
                  <a:gd name="T52" fmla="*/ 32 w 1410"/>
                  <a:gd name="T53" fmla="*/ 14 h 1720"/>
                  <a:gd name="T54" fmla="*/ 46 w 1410"/>
                  <a:gd name="T55" fmla="*/ 6 h 1720"/>
                  <a:gd name="T56" fmla="*/ 60 w 1410"/>
                  <a:gd name="T57" fmla="*/ 2 h 1720"/>
                  <a:gd name="T58" fmla="*/ 74 w 1410"/>
                  <a:gd name="T59" fmla="*/ 0 h 1720"/>
                  <a:gd name="T60" fmla="*/ 1336 w 1410"/>
                  <a:gd name="T61" fmla="*/ 0 h 1720"/>
                  <a:gd name="T62" fmla="*/ 1336 w 1410"/>
                  <a:gd name="T63" fmla="*/ 0 h 1720"/>
                  <a:gd name="T64" fmla="*/ 1350 w 1410"/>
                  <a:gd name="T65" fmla="*/ 2 h 1720"/>
                  <a:gd name="T66" fmla="*/ 1364 w 1410"/>
                  <a:gd name="T67" fmla="*/ 6 h 1720"/>
                  <a:gd name="T68" fmla="*/ 1378 w 1410"/>
                  <a:gd name="T69" fmla="*/ 14 h 1720"/>
                  <a:gd name="T70" fmla="*/ 1388 w 1410"/>
                  <a:gd name="T71" fmla="*/ 22 h 1720"/>
                  <a:gd name="T72" fmla="*/ 1398 w 1410"/>
                  <a:gd name="T73" fmla="*/ 34 h 1720"/>
                  <a:gd name="T74" fmla="*/ 1404 w 1410"/>
                  <a:gd name="T75" fmla="*/ 46 h 1720"/>
                  <a:gd name="T76" fmla="*/ 1408 w 1410"/>
                  <a:gd name="T77" fmla="*/ 60 h 1720"/>
                  <a:gd name="T78" fmla="*/ 1410 w 1410"/>
                  <a:gd name="T79" fmla="*/ 76 h 1720"/>
                  <a:gd name="T80" fmla="*/ 1410 w 1410"/>
                  <a:gd name="T81" fmla="*/ 164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0" h="1720">
                    <a:moveTo>
                      <a:pt x="1410" y="1646"/>
                    </a:moveTo>
                    <a:lnTo>
                      <a:pt x="1410" y="1646"/>
                    </a:lnTo>
                    <a:lnTo>
                      <a:pt x="1408" y="1660"/>
                    </a:lnTo>
                    <a:lnTo>
                      <a:pt x="1404" y="1674"/>
                    </a:lnTo>
                    <a:lnTo>
                      <a:pt x="1398" y="1688"/>
                    </a:lnTo>
                    <a:lnTo>
                      <a:pt x="1388" y="1698"/>
                    </a:lnTo>
                    <a:lnTo>
                      <a:pt x="1378" y="1708"/>
                    </a:lnTo>
                    <a:lnTo>
                      <a:pt x="1364" y="1714"/>
                    </a:lnTo>
                    <a:lnTo>
                      <a:pt x="1350" y="1718"/>
                    </a:lnTo>
                    <a:lnTo>
                      <a:pt x="1336" y="1720"/>
                    </a:lnTo>
                    <a:lnTo>
                      <a:pt x="74" y="1720"/>
                    </a:lnTo>
                    <a:lnTo>
                      <a:pt x="74" y="1720"/>
                    </a:lnTo>
                    <a:lnTo>
                      <a:pt x="60" y="1718"/>
                    </a:lnTo>
                    <a:lnTo>
                      <a:pt x="46" y="1714"/>
                    </a:lnTo>
                    <a:lnTo>
                      <a:pt x="32" y="1708"/>
                    </a:lnTo>
                    <a:lnTo>
                      <a:pt x="22" y="1698"/>
                    </a:lnTo>
                    <a:lnTo>
                      <a:pt x="12" y="1688"/>
                    </a:lnTo>
                    <a:lnTo>
                      <a:pt x="6" y="1674"/>
                    </a:lnTo>
                    <a:lnTo>
                      <a:pt x="0" y="1660"/>
                    </a:lnTo>
                    <a:lnTo>
                      <a:pt x="0" y="1646"/>
                    </a:ln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1646"/>
                    </a:lnTo>
                    <a:close/>
                  </a:path>
                </a:pathLst>
              </a:custGeom>
              <a:noFill/>
              <a:ln w="12700">
                <a:solidFill>
                  <a:srgbClr val="1F1F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6"/>
              <p:cNvSpPr>
                <a:spLocks/>
              </p:cNvSpPr>
              <p:nvPr/>
            </p:nvSpPr>
            <p:spPr bwMode="auto">
              <a:xfrm>
                <a:off x="376" y="3707"/>
                <a:ext cx="1410" cy="264"/>
              </a:xfrm>
              <a:custGeom>
                <a:avLst/>
                <a:gdLst>
                  <a:gd name="T0" fmla="*/ 0 w 1410"/>
                  <a:gd name="T1" fmla="*/ 264 h 264"/>
                  <a:gd name="T2" fmla="*/ 0 w 1410"/>
                  <a:gd name="T3" fmla="*/ 76 h 264"/>
                  <a:gd name="T4" fmla="*/ 0 w 1410"/>
                  <a:gd name="T5" fmla="*/ 76 h 264"/>
                  <a:gd name="T6" fmla="*/ 0 w 1410"/>
                  <a:gd name="T7" fmla="*/ 60 h 264"/>
                  <a:gd name="T8" fmla="*/ 6 w 1410"/>
                  <a:gd name="T9" fmla="*/ 46 h 264"/>
                  <a:gd name="T10" fmla="*/ 12 w 1410"/>
                  <a:gd name="T11" fmla="*/ 34 h 264"/>
                  <a:gd name="T12" fmla="*/ 22 w 1410"/>
                  <a:gd name="T13" fmla="*/ 22 h 264"/>
                  <a:gd name="T14" fmla="*/ 32 w 1410"/>
                  <a:gd name="T15" fmla="*/ 14 h 264"/>
                  <a:gd name="T16" fmla="*/ 46 w 1410"/>
                  <a:gd name="T17" fmla="*/ 6 h 264"/>
                  <a:gd name="T18" fmla="*/ 60 w 1410"/>
                  <a:gd name="T19" fmla="*/ 2 h 264"/>
                  <a:gd name="T20" fmla="*/ 74 w 1410"/>
                  <a:gd name="T21" fmla="*/ 0 h 264"/>
                  <a:gd name="T22" fmla="*/ 1336 w 1410"/>
                  <a:gd name="T23" fmla="*/ 0 h 264"/>
                  <a:gd name="T24" fmla="*/ 1336 w 1410"/>
                  <a:gd name="T25" fmla="*/ 0 h 264"/>
                  <a:gd name="T26" fmla="*/ 1350 w 1410"/>
                  <a:gd name="T27" fmla="*/ 2 h 264"/>
                  <a:gd name="T28" fmla="*/ 1364 w 1410"/>
                  <a:gd name="T29" fmla="*/ 6 h 264"/>
                  <a:gd name="T30" fmla="*/ 1378 w 1410"/>
                  <a:gd name="T31" fmla="*/ 14 h 264"/>
                  <a:gd name="T32" fmla="*/ 1388 w 1410"/>
                  <a:gd name="T33" fmla="*/ 22 h 264"/>
                  <a:gd name="T34" fmla="*/ 1398 w 1410"/>
                  <a:gd name="T35" fmla="*/ 34 h 264"/>
                  <a:gd name="T36" fmla="*/ 1404 w 1410"/>
                  <a:gd name="T37" fmla="*/ 46 h 264"/>
                  <a:gd name="T38" fmla="*/ 1408 w 1410"/>
                  <a:gd name="T39" fmla="*/ 60 h 264"/>
                  <a:gd name="T40" fmla="*/ 1410 w 1410"/>
                  <a:gd name="T41" fmla="*/ 76 h 264"/>
                  <a:gd name="T42" fmla="*/ 1410 w 1410"/>
                  <a:gd name="T43" fmla="*/ 264 h 264"/>
                  <a:gd name="T44" fmla="*/ 0 w 1410"/>
                  <a:gd name="T45"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0" h="264">
                    <a:moveTo>
                      <a:pt x="0" y="264"/>
                    </a:move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264"/>
                    </a:lnTo>
                    <a:lnTo>
                      <a:pt x="0" y="264"/>
                    </a:lnTo>
                    <a:close/>
                  </a:path>
                </a:pathLst>
              </a:custGeom>
              <a:solidFill>
                <a:srgbClr val="1F1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7"/>
              <p:cNvSpPr>
                <a:spLocks/>
              </p:cNvSpPr>
              <p:nvPr/>
            </p:nvSpPr>
            <p:spPr bwMode="auto">
              <a:xfrm>
                <a:off x="376" y="3707"/>
                <a:ext cx="1410" cy="264"/>
              </a:xfrm>
              <a:custGeom>
                <a:avLst/>
                <a:gdLst>
                  <a:gd name="T0" fmla="*/ 0 w 1410"/>
                  <a:gd name="T1" fmla="*/ 264 h 264"/>
                  <a:gd name="T2" fmla="*/ 0 w 1410"/>
                  <a:gd name="T3" fmla="*/ 76 h 264"/>
                  <a:gd name="T4" fmla="*/ 0 w 1410"/>
                  <a:gd name="T5" fmla="*/ 76 h 264"/>
                  <a:gd name="T6" fmla="*/ 0 w 1410"/>
                  <a:gd name="T7" fmla="*/ 60 h 264"/>
                  <a:gd name="T8" fmla="*/ 6 w 1410"/>
                  <a:gd name="T9" fmla="*/ 46 h 264"/>
                  <a:gd name="T10" fmla="*/ 12 w 1410"/>
                  <a:gd name="T11" fmla="*/ 34 h 264"/>
                  <a:gd name="T12" fmla="*/ 22 w 1410"/>
                  <a:gd name="T13" fmla="*/ 22 h 264"/>
                  <a:gd name="T14" fmla="*/ 32 w 1410"/>
                  <a:gd name="T15" fmla="*/ 14 h 264"/>
                  <a:gd name="T16" fmla="*/ 46 w 1410"/>
                  <a:gd name="T17" fmla="*/ 6 h 264"/>
                  <a:gd name="T18" fmla="*/ 60 w 1410"/>
                  <a:gd name="T19" fmla="*/ 2 h 264"/>
                  <a:gd name="T20" fmla="*/ 74 w 1410"/>
                  <a:gd name="T21" fmla="*/ 0 h 264"/>
                  <a:gd name="T22" fmla="*/ 1336 w 1410"/>
                  <a:gd name="T23" fmla="*/ 0 h 264"/>
                  <a:gd name="T24" fmla="*/ 1336 w 1410"/>
                  <a:gd name="T25" fmla="*/ 0 h 264"/>
                  <a:gd name="T26" fmla="*/ 1350 w 1410"/>
                  <a:gd name="T27" fmla="*/ 2 h 264"/>
                  <a:gd name="T28" fmla="*/ 1364 w 1410"/>
                  <a:gd name="T29" fmla="*/ 6 h 264"/>
                  <a:gd name="T30" fmla="*/ 1378 w 1410"/>
                  <a:gd name="T31" fmla="*/ 14 h 264"/>
                  <a:gd name="T32" fmla="*/ 1388 w 1410"/>
                  <a:gd name="T33" fmla="*/ 22 h 264"/>
                  <a:gd name="T34" fmla="*/ 1398 w 1410"/>
                  <a:gd name="T35" fmla="*/ 34 h 264"/>
                  <a:gd name="T36" fmla="*/ 1404 w 1410"/>
                  <a:gd name="T37" fmla="*/ 46 h 264"/>
                  <a:gd name="T38" fmla="*/ 1408 w 1410"/>
                  <a:gd name="T39" fmla="*/ 60 h 264"/>
                  <a:gd name="T40" fmla="*/ 1410 w 1410"/>
                  <a:gd name="T41" fmla="*/ 76 h 264"/>
                  <a:gd name="T42" fmla="*/ 1410 w 1410"/>
                  <a:gd name="T4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0" h="264">
                    <a:moveTo>
                      <a:pt x="0" y="264"/>
                    </a:move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1" name="テキスト ボックス 50"/>
            <p:cNvSpPr txBox="1"/>
            <p:nvPr/>
          </p:nvSpPr>
          <p:spPr>
            <a:xfrm>
              <a:off x="2815409" y="6101372"/>
              <a:ext cx="2054247" cy="338554"/>
            </a:xfrm>
            <a:prstGeom prst="rect">
              <a:avLst/>
            </a:prstGeom>
            <a:noFill/>
          </p:spPr>
          <p:txBody>
            <a:bodyPr wrap="square" rtlCol="0">
              <a:spAutoFit/>
            </a:bodyPr>
            <a:lstStyle/>
            <a:p>
              <a:pPr algn="ctr"/>
              <a:r>
                <a:rPr lang="ja-JP" altLang="en-US" sz="1600" b="1" dirty="0">
                  <a:solidFill>
                    <a:srgbClr val="D0B03A"/>
                  </a:solidFill>
                  <a:latin typeface="ＭＳ 明朝" panose="02020609040205080304" pitchFamily="17" charset="-128"/>
                  <a:ea typeface="ＭＳ 明朝" panose="02020609040205080304" pitchFamily="17" charset="-128"/>
                </a:rPr>
                <a:t>こどもお楽しみ会</a:t>
              </a:r>
              <a:endParaRPr kumimoji="1" lang="ja-JP" altLang="en-US" sz="1600" b="1" dirty="0">
                <a:solidFill>
                  <a:srgbClr val="D0B03A"/>
                </a:solidFill>
                <a:latin typeface="ＭＳ 明朝" panose="02020609040205080304" pitchFamily="17" charset="-128"/>
                <a:ea typeface="ＭＳ 明朝" panose="02020609040205080304" pitchFamily="17" charset="-128"/>
              </a:endParaRPr>
            </a:p>
          </p:txBody>
        </p:sp>
        <p:sp>
          <p:nvSpPr>
            <p:cNvPr id="55" name="テキスト ボックス 54"/>
            <p:cNvSpPr txBox="1"/>
            <p:nvPr/>
          </p:nvSpPr>
          <p:spPr>
            <a:xfrm>
              <a:off x="5054262" y="7963999"/>
              <a:ext cx="2320986" cy="276999"/>
            </a:xfrm>
            <a:prstGeom prst="rect">
              <a:avLst/>
            </a:prstGeom>
            <a:noFill/>
          </p:spPr>
          <p:txBody>
            <a:bodyPr wrap="square" rtlCol="0">
              <a:spAutoFit/>
            </a:bodyPr>
            <a:lstStyle/>
            <a:p>
              <a:pPr algn="ctr"/>
              <a:r>
                <a:rPr lang="ja-JP" altLang="en-US" sz="1200" b="1" dirty="0">
                  <a:latin typeface="ＭＳ 明朝" panose="02020609040205080304" pitchFamily="17" charset="-128"/>
                  <a:ea typeface="ＭＳ 明朝" panose="02020609040205080304" pitchFamily="17" charset="-128"/>
                </a:rPr>
                <a:t>懐かしい「こま」回し人気</a:t>
              </a:r>
              <a:r>
                <a:rPr lang="en-US" altLang="ja-JP" sz="1200" b="1" dirty="0">
                  <a:latin typeface="ＭＳ 明朝" panose="02020609040205080304" pitchFamily="17" charset="-128"/>
                  <a:ea typeface="ＭＳ 明朝" panose="02020609040205080304" pitchFamily="17" charset="-128"/>
                </a:rPr>
                <a:t>!</a:t>
              </a:r>
              <a:endParaRPr lang="ja-JP" altLang="en-US" sz="1000" b="1" dirty="0">
                <a:latin typeface="ＭＳ 明朝" panose="02020609040205080304" pitchFamily="17" charset="-128"/>
                <a:ea typeface="ＭＳ 明朝" panose="02020609040205080304" pitchFamily="17" charset="-128"/>
              </a:endParaRPr>
            </a:p>
          </p:txBody>
        </p:sp>
      </p:grpSp>
      <p:grpSp>
        <p:nvGrpSpPr>
          <p:cNvPr id="67" name="グループ化 66"/>
          <p:cNvGrpSpPr/>
          <p:nvPr/>
        </p:nvGrpSpPr>
        <p:grpSpPr>
          <a:xfrm>
            <a:off x="2508703" y="5841769"/>
            <a:ext cx="4816021" cy="2206625"/>
            <a:chOff x="2653302" y="6067425"/>
            <a:chExt cx="4816021" cy="2206625"/>
          </a:xfrm>
        </p:grpSpPr>
        <p:grpSp>
          <p:nvGrpSpPr>
            <p:cNvPr id="56" name="Group 14"/>
            <p:cNvGrpSpPr>
              <a:grpSpLocks noChangeAspect="1"/>
            </p:cNvGrpSpPr>
            <p:nvPr/>
          </p:nvGrpSpPr>
          <p:grpSpPr bwMode="auto">
            <a:xfrm>
              <a:off x="5230948" y="6067425"/>
              <a:ext cx="2238375" cy="2206625"/>
              <a:chOff x="376" y="3707"/>
              <a:chExt cx="1410" cy="1390"/>
            </a:xfrm>
          </p:grpSpPr>
          <p:sp>
            <p:nvSpPr>
              <p:cNvPr id="57" name="Freeform 15"/>
              <p:cNvSpPr>
                <a:spLocks/>
              </p:cNvSpPr>
              <p:nvPr/>
            </p:nvSpPr>
            <p:spPr bwMode="auto">
              <a:xfrm>
                <a:off x="376" y="3707"/>
                <a:ext cx="1410" cy="1390"/>
              </a:xfrm>
              <a:custGeom>
                <a:avLst/>
                <a:gdLst>
                  <a:gd name="T0" fmla="*/ 1410 w 1410"/>
                  <a:gd name="T1" fmla="*/ 1646 h 1720"/>
                  <a:gd name="T2" fmla="*/ 1410 w 1410"/>
                  <a:gd name="T3" fmla="*/ 1646 h 1720"/>
                  <a:gd name="T4" fmla="*/ 1408 w 1410"/>
                  <a:gd name="T5" fmla="*/ 1660 h 1720"/>
                  <a:gd name="T6" fmla="*/ 1404 w 1410"/>
                  <a:gd name="T7" fmla="*/ 1674 h 1720"/>
                  <a:gd name="T8" fmla="*/ 1398 w 1410"/>
                  <a:gd name="T9" fmla="*/ 1688 h 1720"/>
                  <a:gd name="T10" fmla="*/ 1388 w 1410"/>
                  <a:gd name="T11" fmla="*/ 1698 h 1720"/>
                  <a:gd name="T12" fmla="*/ 1378 w 1410"/>
                  <a:gd name="T13" fmla="*/ 1708 h 1720"/>
                  <a:gd name="T14" fmla="*/ 1364 w 1410"/>
                  <a:gd name="T15" fmla="*/ 1714 h 1720"/>
                  <a:gd name="T16" fmla="*/ 1350 w 1410"/>
                  <a:gd name="T17" fmla="*/ 1718 h 1720"/>
                  <a:gd name="T18" fmla="*/ 1336 w 1410"/>
                  <a:gd name="T19" fmla="*/ 1720 h 1720"/>
                  <a:gd name="T20" fmla="*/ 74 w 1410"/>
                  <a:gd name="T21" fmla="*/ 1720 h 1720"/>
                  <a:gd name="T22" fmla="*/ 74 w 1410"/>
                  <a:gd name="T23" fmla="*/ 1720 h 1720"/>
                  <a:gd name="T24" fmla="*/ 60 w 1410"/>
                  <a:gd name="T25" fmla="*/ 1718 h 1720"/>
                  <a:gd name="T26" fmla="*/ 46 w 1410"/>
                  <a:gd name="T27" fmla="*/ 1714 h 1720"/>
                  <a:gd name="T28" fmla="*/ 32 w 1410"/>
                  <a:gd name="T29" fmla="*/ 1708 h 1720"/>
                  <a:gd name="T30" fmla="*/ 22 w 1410"/>
                  <a:gd name="T31" fmla="*/ 1698 h 1720"/>
                  <a:gd name="T32" fmla="*/ 12 w 1410"/>
                  <a:gd name="T33" fmla="*/ 1688 h 1720"/>
                  <a:gd name="T34" fmla="*/ 6 w 1410"/>
                  <a:gd name="T35" fmla="*/ 1674 h 1720"/>
                  <a:gd name="T36" fmla="*/ 0 w 1410"/>
                  <a:gd name="T37" fmla="*/ 1660 h 1720"/>
                  <a:gd name="T38" fmla="*/ 0 w 1410"/>
                  <a:gd name="T39" fmla="*/ 1646 h 1720"/>
                  <a:gd name="T40" fmla="*/ 0 w 1410"/>
                  <a:gd name="T41" fmla="*/ 76 h 1720"/>
                  <a:gd name="T42" fmla="*/ 0 w 1410"/>
                  <a:gd name="T43" fmla="*/ 76 h 1720"/>
                  <a:gd name="T44" fmla="*/ 0 w 1410"/>
                  <a:gd name="T45" fmla="*/ 60 h 1720"/>
                  <a:gd name="T46" fmla="*/ 6 w 1410"/>
                  <a:gd name="T47" fmla="*/ 46 h 1720"/>
                  <a:gd name="T48" fmla="*/ 12 w 1410"/>
                  <a:gd name="T49" fmla="*/ 34 h 1720"/>
                  <a:gd name="T50" fmla="*/ 22 w 1410"/>
                  <a:gd name="T51" fmla="*/ 22 h 1720"/>
                  <a:gd name="T52" fmla="*/ 32 w 1410"/>
                  <a:gd name="T53" fmla="*/ 14 h 1720"/>
                  <a:gd name="T54" fmla="*/ 46 w 1410"/>
                  <a:gd name="T55" fmla="*/ 6 h 1720"/>
                  <a:gd name="T56" fmla="*/ 60 w 1410"/>
                  <a:gd name="T57" fmla="*/ 2 h 1720"/>
                  <a:gd name="T58" fmla="*/ 74 w 1410"/>
                  <a:gd name="T59" fmla="*/ 0 h 1720"/>
                  <a:gd name="T60" fmla="*/ 1336 w 1410"/>
                  <a:gd name="T61" fmla="*/ 0 h 1720"/>
                  <a:gd name="T62" fmla="*/ 1336 w 1410"/>
                  <a:gd name="T63" fmla="*/ 0 h 1720"/>
                  <a:gd name="T64" fmla="*/ 1350 w 1410"/>
                  <a:gd name="T65" fmla="*/ 2 h 1720"/>
                  <a:gd name="T66" fmla="*/ 1364 w 1410"/>
                  <a:gd name="T67" fmla="*/ 6 h 1720"/>
                  <a:gd name="T68" fmla="*/ 1378 w 1410"/>
                  <a:gd name="T69" fmla="*/ 14 h 1720"/>
                  <a:gd name="T70" fmla="*/ 1388 w 1410"/>
                  <a:gd name="T71" fmla="*/ 22 h 1720"/>
                  <a:gd name="T72" fmla="*/ 1398 w 1410"/>
                  <a:gd name="T73" fmla="*/ 34 h 1720"/>
                  <a:gd name="T74" fmla="*/ 1404 w 1410"/>
                  <a:gd name="T75" fmla="*/ 46 h 1720"/>
                  <a:gd name="T76" fmla="*/ 1408 w 1410"/>
                  <a:gd name="T77" fmla="*/ 60 h 1720"/>
                  <a:gd name="T78" fmla="*/ 1410 w 1410"/>
                  <a:gd name="T79" fmla="*/ 76 h 1720"/>
                  <a:gd name="T80" fmla="*/ 1410 w 1410"/>
                  <a:gd name="T81" fmla="*/ 1646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0" h="1720">
                    <a:moveTo>
                      <a:pt x="1410" y="1646"/>
                    </a:moveTo>
                    <a:lnTo>
                      <a:pt x="1410" y="1646"/>
                    </a:lnTo>
                    <a:lnTo>
                      <a:pt x="1408" y="1660"/>
                    </a:lnTo>
                    <a:lnTo>
                      <a:pt x="1404" y="1674"/>
                    </a:lnTo>
                    <a:lnTo>
                      <a:pt x="1398" y="1688"/>
                    </a:lnTo>
                    <a:lnTo>
                      <a:pt x="1388" y="1698"/>
                    </a:lnTo>
                    <a:lnTo>
                      <a:pt x="1378" y="1708"/>
                    </a:lnTo>
                    <a:lnTo>
                      <a:pt x="1364" y="1714"/>
                    </a:lnTo>
                    <a:lnTo>
                      <a:pt x="1350" y="1718"/>
                    </a:lnTo>
                    <a:lnTo>
                      <a:pt x="1336" y="1720"/>
                    </a:lnTo>
                    <a:lnTo>
                      <a:pt x="74" y="1720"/>
                    </a:lnTo>
                    <a:lnTo>
                      <a:pt x="74" y="1720"/>
                    </a:lnTo>
                    <a:lnTo>
                      <a:pt x="60" y="1718"/>
                    </a:lnTo>
                    <a:lnTo>
                      <a:pt x="46" y="1714"/>
                    </a:lnTo>
                    <a:lnTo>
                      <a:pt x="32" y="1708"/>
                    </a:lnTo>
                    <a:lnTo>
                      <a:pt x="22" y="1698"/>
                    </a:lnTo>
                    <a:lnTo>
                      <a:pt x="12" y="1688"/>
                    </a:lnTo>
                    <a:lnTo>
                      <a:pt x="6" y="1674"/>
                    </a:lnTo>
                    <a:lnTo>
                      <a:pt x="0" y="1660"/>
                    </a:lnTo>
                    <a:lnTo>
                      <a:pt x="0" y="1646"/>
                    </a:ln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1646"/>
                    </a:lnTo>
                    <a:close/>
                  </a:path>
                </a:pathLst>
              </a:custGeom>
              <a:noFill/>
              <a:ln w="12700">
                <a:solidFill>
                  <a:srgbClr val="1F1F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6"/>
              <p:cNvSpPr>
                <a:spLocks/>
              </p:cNvSpPr>
              <p:nvPr/>
            </p:nvSpPr>
            <p:spPr bwMode="auto">
              <a:xfrm>
                <a:off x="376" y="3707"/>
                <a:ext cx="1410" cy="264"/>
              </a:xfrm>
              <a:custGeom>
                <a:avLst/>
                <a:gdLst>
                  <a:gd name="T0" fmla="*/ 0 w 1410"/>
                  <a:gd name="T1" fmla="*/ 264 h 264"/>
                  <a:gd name="T2" fmla="*/ 0 w 1410"/>
                  <a:gd name="T3" fmla="*/ 76 h 264"/>
                  <a:gd name="T4" fmla="*/ 0 w 1410"/>
                  <a:gd name="T5" fmla="*/ 76 h 264"/>
                  <a:gd name="T6" fmla="*/ 0 w 1410"/>
                  <a:gd name="T7" fmla="*/ 60 h 264"/>
                  <a:gd name="T8" fmla="*/ 6 w 1410"/>
                  <a:gd name="T9" fmla="*/ 46 h 264"/>
                  <a:gd name="T10" fmla="*/ 12 w 1410"/>
                  <a:gd name="T11" fmla="*/ 34 h 264"/>
                  <a:gd name="T12" fmla="*/ 22 w 1410"/>
                  <a:gd name="T13" fmla="*/ 22 h 264"/>
                  <a:gd name="T14" fmla="*/ 32 w 1410"/>
                  <a:gd name="T15" fmla="*/ 14 h 264"/>
                  <a:gd name="T16" fmla="*/ 46 w 1410"/>
                  <a:gd name="T17" fmla="*/ 6 h 264"/>
                  <a:gd name="T18" fmla="*/ 60 w 1410"/>
                  <a:gd name="T19" fmla="*/ 2 h 264"/>
                  <a:gd name="T20" fmla="*/ 74 w 1410"/>
                  <a:gd name="T21" fmla="*/ 0 h 264"/>
                  <a:gd name="T22" fmla="*/ 1336 w 1410"/>
                  <a:gd name="T23" fmla="*/ 0 h 264"/>
                  <a:gd name="T24" fmla="*/ 1336 w 1410"/>
                  <a:gd name="T25" fmla="*/ 0 h 264"/>
                  <a:gd name="T26" fmla="*/ 1350 w 1410"/>
                  <a:gd name="T27" fmla="*/ 2 h 264"/>
                  <a:gd name="T28" fmla="*/ 1364 w 1410"/>
                  <a:gd name="T29" fmla="*/ 6 h 264"/>
                  <a:gd name="T30" fmla="*/ 1378 w 1410"/>
                  <a:gd name="T31" fmla="*/ 14 h 264"/>
                  <a:gd name="T32" fmla="*/ 1388 w 1410"/>
                  <a:gd name="T33" fmla="*/ 22 h 264"/>
                  <a:gd name="T34" fmla="*/ 1398 w 1410"/>
                  <a:gd name="T35" fmla="*/ 34 h 264"/>
                  <a:gd name="T36" fmla="*/ 1404 w 1410"/>
                  <a:gd name="T37" fmla="*/ 46 h 264"/>
                  <a:gd name="T38" fmla="*/ 1408 w 1410"/>
                  <a:gd name="T39" fmla="*/ 60 h 264"/>
                  <a:gd name="T40" fmla="*/ 1410 w 1410"/>
                  <a:gd name="T41" fmla="*/ 76 h 264"/>
                  <a:gd name="T42" fmla="*/ 1410 w 1410"/>
                  <a:gd name="T43" fmla="*/ 264 h 264"/>
                  <a:gd name="T44" fmla="*/ 0 w 1410"/>
                  <a:gd name="T45"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0" h="264">
                    <a:moveTo>
                      <a:pt x="0" y="264"/>
                    </a:move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264"/>
                    </a:lnTo>
                    <a:lnTo>
                      <a:pt x="0" y="264"/>
                    </a:lnTo>
                    <a:close/>
                  </a:path>
                </a:pathLst>
              </a:custGeom>
              <a:solidFill>
                <a:srgbClr val="1F1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59" name="Freeform 17"/>
              <p:cNvSpPr>
                <a:spLocks/>
              </p:cNvSpPr>
              <p:nvPr/>
            </p:nvSpPr>
            <p:spPr bwMode="auto">
              <a:xfrm>
                <a:off x="376" y="3707"/>
                <a:ext cx="1410" cy="264"/>
              </a:xfrm>
              <a:custGeom>
                <a:avLst/>
                <a:gdLst>
                  <a:gd name="T0" fmla="*/ 0 w 1410"/>
                  <a:gd name="T1" fmla="*/ 264 h 264"/>
                  <a:gd name="T2" fmla="*/ 0 w 1410"/>
                  <a:gd name="T3" fmla="*/ 76 h 264"/>
                  <a:gd name="T4" fmla="*/ 0 w 1410"/>
                  <a:gd name="T5" fmla="*/ 76 h 264"/>
                  <a:gd name="T6" fmla="*/ 0 w 1410"/>
                  <a:gd name="T7" fmla="*/ 60 h 264"/>
                  <a:gd name="T8" fmla="*/ 6 w 1410"/>
                  <a:gd name="T9" fmla="*/ 46 h 264"/>
                  <a:gd name="T10" fmla="*/ 12 w 1410"/>
                  <a:gd name="T11" fmla="*/ 34 h 264"/>
                  <a:gd name="T12" fmla="*/ 22 w 1410"/>
                  <a:gd name="T13" fmla="*/ 22 h 264"/>
                  <a:gd name="T14" fmla="*/ 32 w 1410"/>
                  <a:gd name="T15" fmla="*/ 14 h 264"/>
                  <a:gd name="T16" fmla="*/ 46 w 1410"/>
                  <a:gd name="T17" fmla="*/ 6 h 264"/>
                  <a:gd name="T18" fmla="*/ 60 w 1410"/>
                  <a:gd name="T19" fmla="*/ 2 h 264"/>
                  <a:gd name="T20" fmla="*/ 74 w 1410"/>
                  <a:gd name="T21" fmla="*/ 0 h 264"/>
                  <a:gd name="T22" fmla="*/ 1336 w 1410"/>
                  <a:gd name="T23" fmla="*/ 0 h 264"/>
                  <a:gd name="T24" fmla="*/ 1336 w 1410"/>
                  <a:gd name="T25" fmla="*/ 0 h 264"/>
                  <a:gd name="T26" fmla="*/ 1350 w 1410"/>
                  <a:gd name="T27" fmla="*/ 2 h 264"/>
                  <a:gd name="T28" fmla="*/ 1364 w 1410"/>
                  <a:gd name="T29" fmla="*/ 6 h 264"/>
                  <a:gd name="T30" fmla="*/ 1378 w 1410"/>
                  <a:gd name="T31" fmla="*/ 14 h 264"/>
                  <a:gd name="T32" fmla="*/ 1388 w 1410"/>
                  <a:gd name="T33" fmla="*/ 22 h 264"/>
                  <a:gd name="T34" fmla="*/ 1398 w 1410"/>
                  <a:gd name="T35" fmla="*/ 34 h 264"/>
                  <a:gd name="T36" fmla="*/ 1404 w 1410"/>
                  <a:gd name="T37" fmla="*/ 46 h 264"/>
                  <a:gd name="T38" fmla="*/ 1408 w 1410"/>
                  <a:gd name="T39" fmla="*/ 60 h 264"/>
                  <a:gd name="T40" fmla="*/ 1410 w 1410"/>
                  <a:gd name="T41" fmla="*/ 76 h 264"/>
                  <a:gd name="T42" fmla="*/ 1410 w 1410"/>
                  <a:gd name="T4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0" h="264">
                    <a:moveTo>
                      <a:pt x="0" y="264"/>
                    </a:moveTo>
                    <a:lnTo>
                      <a:pt x="0" y="76"/>
                    </a:lnTo>
                    <a:lnTo>
                      <a:pt x="0" y="76"/>
                    </a:lnTo>
                    <a:lnTo>
                      <a:pt x="0" y="60"/>
                    </a:lnTo>
                    <a:lnTo>
                      <a:pt x="6" y="46"/>
                    </a:lnTo>
                    <a:lnTo>
                      <a:pt x="12" y="34"/>
                    </a:lnTo>
                    <a:lnTo>
                      <a:pt x="22" y="22"/>
                    </a:lnTo>
                    <a:lnTo>
                      <a:pt x="32" y="14"/>
                    </a:lnTo>
                    <a:lnTo>
                      <a:pt x="46" y="6"/>
                    </a:lnTo>
                    <a:lnTo>
                      <a:pt x="60" y="2"/>
                    </a:lnTo>
                    <a:lnTo>
                      <a:pt x="74" y="0"/>
                    </a:lnTo>
                    <a:lnTo>
                      <a:pt x="1336" y="0"/>
                    </a:lnTo>
                    <a:lnTo>
                      <a:pt x="1336" y="0"/>
                    </a:lnTo>
                    <a:lnTo>
                      <a:pt x="1350" y="2"/>
                    </a:lnTo>
                    <a:lnTo>
                      <a:pt x="1364" y="6"/>
                    </a:lnTo>
                    <a:lnTo>
                      <a:pt x="1378" y="14"/>
                    </a:lnTo>
                    <a:lnTo>
                      <a:pt x="1388" y="22"/>
                    </a:lnTo>
                    <a:lnTo>
                      <a:pt x="1398" y="34"/>
                    </a:lnTo>
                    <a:lnTo>
                      <a:pt x="1404" y="46"/>
                    </a:lnTo>
                    <a:lnTo>
                      <a:pt x="1408" y="60"/>
                    </a:lnTo>
                    <a:lnTo>
                      <a:pt x="1410" y="76"/>
                    </a:lnTo>
                    <a:lnTo>
                      <a:pt x="1410"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0" name="テキスト ボックス 59"/>
            <p:cNvSpPr txBox="1"/>
            <p:nvPr/>
          </p:nvSpPr>
          <p:spPr>
            <a:xfrm>
              <a:off x="5353716" y="6101372"/>
              <a:ext cx="2075363" cy="338554"/>
            </a:xfrm>
            <a:prstGeom prst="rect">
              <a:avLst/>
            </a:prstGeom>
            <a:noFill/>
          </p:spPr>
          <p:txBody>
            <a:bodyPr wrap="square" rtlCol="0">
              <a:spAutoFit/>
            </a:bodyPr>
            <a:lstStyle/>
            <a:p>
              <a:pPr algn="ctr"/>
              <a:r>
                <a:rPr kumimoji="1" lang="ja-JP" altLang="en-US" sz="1600" b="1" dirty="0">
                  <a:solidFill>
                    <a:srgbClr val="D0B03A"/>
                  </a:solidFill>
                  <a:latin typeface="ＭＳ 明朝" panose="02020609040205080304" pitchFamily="17" charset="-128"/>
                  <a:ea typeface="ＭＳ 明朝" panose="02020609040205080304" pitchFamily="17" charset="-128"/>
                </a:rPr>
                <a:t>こどもお楽しみ会</a:t>
              </a:r>
            </a:p>
          </p:txBody>
        </p:sp>
        <p:sp>
          <p:nvSpPr>
            <p:cNvPr id="65" name="テキスト ボックス 64"/>
            <p:cNvSpPr txBox="1"/>
            <p:nvPr/>
          </p:nvSpPr>
          <p:spPr>
            <a:xfrm>
              <a:off x="2653302" y="7969394"/>
              <a:ext cx="2384792" cy="276999"/>
            </a:xfrm>
            <a:prstGeom prst="rect">
              <a:avLst/>
            </a:prstGeom>
            <a:noFill/>
          </p:spPr>
          <p:txBody>
            <a:bodyPr wrap="square" rtlCol="0">
              <a:spAutoFit/>
            </a:bodyPr>
            <a:lstStyle/>
            <a:p>
              <a:pPr algn="ctr"/>
              <a:r>
                <a:rPr lang="ja-JP" altLang="en-US" sz="1200" b="1" dirty="0">
                  <a:latin typeface="ＭＳ 明朝" panose="02020609040205080304" pitchFamily="17" charset="-128"/>
                  <a:ea typeface="ＭＳ 明朝" panose="02020609040205080304" pitchFamily="17" charset="-128"/>
                </a:rPr>
                <a:t>「こま・けん玉・めんこ」遊び</a:t>
              </a:r>
            </a:p>
          </p:txBody>
        </p:sp>
      </p:grpSp>
      <p:sp>
        <p:nvSpPr>
          <p:cNvPr id="70" name="正方形/長方形 69"/>
          <p:cNvSpPr/>
          <p:nvPr/>
        </p:nvSpPr>
        <p:spPr>
          <a:xfrm>
            <a:off x="270328" y="5386631"/>
            <a:ext cx="166791" cy="289560"/>
          </a:xfrm>
          <a:prstGeom prst="rect">
            <a:avLst/>
          </a:prstGeom>
          <a:solidFill>
            <a:srgbClr val="D0B03A"/>
          </a:solidFill>
          <a:ln>
            <a:solidFill>
              <a:srgbClr val="D0B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p:cNvCxnSpPr/>
          <p:nvPr/>
        </p:nvCxnSpPr>
        <p:spPr>
          <a:xfrm>
            <a:off x="437120" y="5676191"/>
            <a:ext cx="6764837" cy="0"/>
          </a:xfrm>
          <a:prstGeom prst="line">
            <a:avLst/>
          </a:prstGeom>
          <a:ln w="9525">
            <a:solidFill>
              <a:srgbClr val="D0B03A"/>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409601" y="8132947"/>
            <a:ext cx="6921307" cy="1277273"/>
          </a:xfrm>
          <a:prstGeom prst="rect">
            <a:avLst/>
          </a:prstGeom>
          <a:noFill/>
        </p:spPr>
        <p:txBody>
          <a:bodyPr wrap="square" rtlCol="0">
            <a:spAutoFit/>
          </a:bodyPr>
          <a:lstStyle/>
          <a:p>
            <a:r>
              <a:rPr lang="en-US" altLang="ja-JP" sz="1100" dirty="0">
                <a:latin typeface="HG明朝E" panose="02020909000000000000" pitchFamily="17" charset="-128"/>
                <a:ea typeface="HG明朝E" panose="02020909000000000000" pitchFamily="17" charset="-128"/>
              </a:rPr>
              <a:t>【</a:t>
            </a:r>
            <a:r>
              <a:rPr lang="ja-JP" altLang="en-US" sz="1100" dirty="0">
                <a:latin typeface="HG明朝E" panose="02020909000000000000" pitchFamily="17" charset="-128"/>
                <a:ea typeface="HG明朝E" panose="02020909000000000000" pitchFamily="17" charset="-128"/>
              </a:rPr>
              <a:t>協力者</a:t>
            </a:r>
            <a:r>
              <a:rPr lang="en-US" altLang="ja-JP" sz="1100" dirty="0">
                <a:latin typeface="HG明朝E" panose="02020909000000000000" pitchFamily="17" charset="-128"/>
                <a:ea typeface="HG明朝E" panose="02020909000000000000" pitchFamily="17" charset="-128"/>
              </a:rPr>
              <a:t>】</a:t>
            </a:r>
            <a:endParaRPr lang="ja-JP" altLang="en-US" sz="1100" dirty="0">
              <a:latin typeface="HG明朝E" panose="02020909000000000000" pitchFamily="17" charset="-128"/>
              <a:ea typeface="HG明朝E" panose="02020909000000000000" pitchFamily="17" charset="-128"/>
            </a:endParaRPr>
          </a:p>
          <a:p>
            <a:r>
              <a:rPr lang="ja-JP" altLang="en-US" sz="1100" dirty="0">
                <a:latin typeface="HG明朝E" panose="02020909000000000000" pitchFamily="17" charset="-128"/>
                <a:ea typeface="HG明朝E" panose="02020909000000000000" pitchFamily="17" charset="-128"/>
              </a:rPr>
              <a:t>・東町町内会さん</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焼きそば焼き台・焼き鳥焼き台借入れ、和光町内会さん</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ベンチ借入れ</a:t>
            </a:r>
            <a:r>
              <a:rPr lang="en-US" altLang="ja-JP" sz="1100" dirty="0">
                <a:latin typeface="HG明朝E" panose="02020909000000000000" pitchFamily="17" charset="-128"/>
                <a:ea typeface="HG明朝E" panose="02020909000000000000" pitchFamily="17" charset="-128"/>
              </a:rPr>
              <a:t>(24</a:t>
            </a:r>
            <a:r>
              <a:rPr lang="ja-JP" altLang="en-US" sz="1100" dirty="0">
                <a:latin typeface="HG明朝E" panose="02020909000000000000" pitchFamily="17" charset="-128"/>
                <a:ea typeface="HG明朝E" panose="02020909000000000000" pitchFamily="17" charset="-128"/>
              </a:rPr>
              <a:t>台</a:t>
            </a:r>
            <a:r>
              <a:rPr lang="en-US" altLang="ja-JP" sz="1100" dirty="0">
                <a:latin typeface="HG明朝E" panose="02020909000000000000" pitchFamily="17" charset="-128"/>
                <a:ea typeface="HG明朝E" panose="02020909000000000000" pitchFamily="17" charset="-128"/>
              </a:rPr>
              <a:t>)</a:t>
            </a:r>
            <a:endParaRPr lang="ja-JP" altLang="en-US" sz="1100" dirty="0">
              <a:latin typeface="HG明朝E" panose="02020909000000000000" pitchFamily="17" charset="-128"/>
              <a:ea typeface="HG明朝E" panose="02020909000000000000" pitchFamily="17" charset="-128"/>
            </a:endParaRPr>
          </a:p>
          <a:p>
            <a:r>
              <a:rPr lang="ja-JP" altLang="en-US" sz="1100" dirty="0">
                <a:latin typeface="HG明朝E" panose="02020909000000000000" pitchFamily="17" charset="-128"/>
                <a:ea typeface="HG明朝E" panose="02020909000000000000" pitchFamily="17" charset="-128"/>
              </a:rPr>
              <a:t>・中根住建さん</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テーブル板、原田さん</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コンテナ</a:t>
            </a:r>
            <a:r>
              <a:rPr lang="en-US" altLang="ja-JP" sz="1100" dirty="0">
                <a:latin typeface="HG明朝E" panose="02020909000000000000" pitchFamily="17" charset="-128"/>
                <a:ea typeface="HG明朝E" panose="02020909000000000000" pitchFamily="17" charset="-128"/>
              </a:rPr>
              <a:t>50</a:t>
            </a:r>
            <a:r>
              <a:rPr lang="ja-JP" altLang="en-US" sz="1100" dirty="0">
                <a:latin typeface="HG明朝E" panose="02020909000000000000" pitchFamily="17" charset="-128"/>
                <a:ea typeface="HG明朝E" panose="02020909000000000000" pitchFamily="17" charset="-128"/>
              </a:rPr>
              <a:t>個、島田さん</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ポン菓子機、鈴木さん</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資材、借入れ</a:t>
            </a:r>
            <a:endParaRPr lang="en-US" altLang="ja-JP" sz="1100" dirty="0">
              <a:latin typeface="HG明朝E" panose="02020909000000000000" pitchFamily="17" charset="-128"/>
              <a:ea typeface="HG明朝E" panose="02020909000000000000" pitchFamily="17" charset="-128"/>
            </a:endParaRPr>
          </a:p>
          <a:p>
            <a:r>
              <a:rPr lang="en-US" altLang="ja-JP" sz="1100" dirty="0">
                <a:latin typeface="HG明朝E" panose="02020909000000000000" pitchFamily="17" charset="-128"/>
                <a:ea typeface="HG明朝E" panose="02020909000000000000" pitchFamily="17" charset="-128"/>
              </a:rPr>
              <a:t>※</a:t>
            </a:r>
            <a:r>
              <a:rPr lang="ja-JP" altLang="en-US" sz="1100" dirty="0">
                <a:latin typeface="HG明朝E" panose="02020909000000000000" pitchFamily="17" charset="-128"/>
                <a:ea typeface="HG明朝E" panose="02020909000000000000" pitchFamily="17" charset="-128"/>
              </a:rPr>
              <a:t>たくさんの方々に協力頂き誠に感謝いたします。当町内会も徐々に資機材を増やし、イベントや災害時に対応できるよう進めて参ります。参加者</a:t>
            </a:r>
            <a:r>
              <a:rPr lang="en-US" altLang="ja-JP" sz="1100" dirty="0">
                <a:latin typeface="HG明朝E" panose="02020909000000000000" pitchFamily="17" charset="-128"/>
                <a:ea typeface="HG明朝E" panose="02020909000000000000" pitchFamily="17" charset="-128"/>
              </a:rPr>
              <a:t>_</a:t>
            </a:r>
            <a:r>
              <a:rPr lang="ja-JP" altLang="en-US" sz="1100" dirty="0">
                <a:latin typeface="HG明朝E" panose="02020909000000000000" pitchFamily="17" charset="-128"/>
                <a:ea typeface="HG明朝E" panose="02020909000000000000" pitchFamily="17" charset="-128"/>
              </a:rPr>
              <a:t>大人１１０名、子ども４４名、合計１５４名</a:t>
            </a:r>
            <a:r>
              <a:rPr lang="en-US" altLang="ja-JP" sz="1100" dirty="0">
                <a:latin typeface="HG明朝E" panose="02020909000000000000" pitchFamily="17" charset="-128"/>
                <a:ea typeface="HG明朝E" panose="02020909000000000000" pitchFamily="17" charset="-128"/>
              </a:rPr>
              <a:t>)</a:t>
            </a:r>
          </a:p>
          <a:p>
            <a:endParaRPr lang="en-US" altLang="ja-JP" sz="1100" dirty="0">
              <a:latin typeface="HG明朝E" panose="02020909000000000000" pitchFamily="17" charset="-128"/>
              <a:ea typeface="HG明朝E" panose="02020909000000000000" pitchFamily="17" charset="-128"/>
            </a:endParaRPr>
          </a:p>
          <a:p>
            <a:endParaRPr lang="en-US" altLang="ja-JP" sz="1100" dirty="0">
              <a:latin typeface="HG明朝E" panose="02020909000000000000" pitchFamily="17" charset="-128"/>
              <a:ea typeface="HG明朝E" panose="02020909000000000000" pitchFamily="17" charset="-128"/>
            </a:endParaRPr>
          </a:p>
        </p:txBody>
      </p:sp>
      <p:sp>
        <p:nvSpPr>
          <p:cNvPr id="75" name="テキスト ボックス 74"/>
          <p:cNvSpPr txBox="1"/>
          <p:nvPr/>
        </p:nvSpPr>
        <p:spPr>
          <a:xfrm>
            <a:off x="-5997" y="9440311"/>
            <a:ext cx="4505324" cy="1202509"/>
          </a:xfrm>
          <a:prstGeom prst="rect">
            <a:avLst/>
          </a:prstGeom>
          <a:noFill/>
        </p:spPr>
        <p:txBody>
          <a:bodyPr wrap="square" tIns="0" bIns="0" rtlCol="0">
            <a:spAutoFit/>
          </a:bodyPr>
          <a:lstStyle/>
          <a:p>
            <a:pPr>
              <a:lnSpc>
                <a:spcPts val="1600"/>
              </a:lnSpc>
            </a:pPr>
            <a:r>
              <a:rPr lang="ja-JP" altLang="en-US" sz="1050" b="1" dirty="0">
                <a:solidFill>
                  <a:srgbClr val="D0B03A"/>
                </a:solidFill>
                <a:latin typeface="ＭＳ 明朝" panose="02020609040205080304" pitchFamily="17" charset="-128"/>
                <a:ea typeface="ＭＳ 明朝" panose="02020609040205080304" pitchFamily="17" charset="-128"/>
              </a:rPr>
              <a:t>　</a:t>
            </a:r>
            <a:r>
              <a:rPr lang="ja-JP" altLang="ja-JP" sz="1050" b="1" dirty="0">
                <a:solidFill>
                  <a:srgbClr val="D0B03A"/>
                </a:solidFill>
                <a:effectLst/>
                <a:ea typeface="ＭＳ 明朝" panose="02020609040205080304" pitchFamily="17" charset="-128"/>
                <a:cs typeface="Times New Roman" panose="02020603050405020304" pitchFamily="18" charset="0"/>
              </a:rPr>
              <a:t>町内会</a:t>
            </a:r>
            <a:r>
              <a:rPr lang="ja-JP" altLang="en-US" sz="1050" b="1" dirty="0">
                <a:solidFill>
                  <a:srgbClr val="D0B03A"/>
                </a:solidFill>
                <a:effectLst/>
                <a:ea typeface="ＭＳ 明朝" panose="02020609040205080304" pitchFamily="17" charset="-128"/>
                <a:cs typeface="Times New Roman" panose="02020603050405020304" pitchFamily="18" charset="0"/>
              </a:rPr>
              <a:t>員</a:t>
            </a:r>
            <a:r>
              <a:rPr lang="ja-JP" altLang="ja-JP" sz="1050" b="1" dirty="0">
                <a:solidFill>
                  <a:srgbClr val="D0B03A"/>
                </a:solidFill>
                <a:effectLst/>
                <a:ea typeface="ＭＳ 明朝" panose="02020609040205080304" pitchFamily="17" charset="-128"/>
                <a:cs typeface="Times New Roman" panose="02020603050405020304" pitchFamily="18" charset="0"/>
              </a:rPr>
              <a:t>の皆様、</a:t>
            </a:r>
            <a:r>
              <a:rPr lang="ja-JP" altLang="en-US" sz="1050" b="1" dirty="0">
                <a:solidFill>
                  <a:srgbClr val="D0B03A"/>
                </a:solidFill>
                <a:ea typeface="ＭＳ 明朝" panose="02020609040205080304" pitchFamily="17" charset="-128"/>
                <a:cs typeface="Times New Roman" panose="02020603050405020304" pitchFamily="18" charset="0"/>
              </a:rPr>
              <a:t>新緑祭にご参加下さり誠にありがとうございます。また、多くの役員さんや会員さんのご協力で無事に新緑祭が終了致しました。町内会で初めて「焼きそば」にチャレンジしたことや、育成部がポン菓子機を操作しポン菓子を無料で配りまた、「こま・けん玉・めんこ」遊びと懐かしさを感じさせました。会員の皆様が青空のもと会話が弾んだことお慶び申し上げます。　</a:t>
            </a:r>
            <a:r>
              <a:rPr lang="ja-JP" altLang="en-US" sz="1050" b="1" dirty="0">
                <a:solidFill>
                  <a:srgbClr val="D0B03A"/>
                </a:solidFill>
                <a:latin typeface="ＭＳ 明朝" panose="02020609040205080304" pitchFamily="17" charset="-128"/>
                <a:ea typeface="ＭＳ 明朝" panose="02020609040205080304" pitchFamily="17" charset="-128"/>
              </a:rPr>
              <a:t>島松旭町町内会　会長　川股　洋一　　　　　　　　　　　　　　　　　　　　　　　　　　　　　　　　　　　　　　　　　　　　　　　　　　　　　　　　　</a:t>
            </a:r>
            <a:endParaRPr kumimoji="1" lang="ja-JP" altLang="en-US" sz="1050" b="1" dirty="0">
              <a:solidFill>
                <a:srgbClr val="D0B03A"/>
              </a:solidFill>
              <a:latin typeface="ＭＳ 明朝" panose="02020609040205080304" pitchFamily="17" charset="-128"/>
              <a:ea typeface="ＭＳ 明朝" panose="02020609040205080304" pitchFamily="17" charset="-128"/>
            </a:endParaRPr>
          </a:p>
        </p:txBody>
      </p:sp>
      <p:sp>
        <p:nvSpPr>
          <p:cNvPr id="78" name="テキスト ボックス 77"/>
          <p:cNvSpPr txBox="1"/>
          <p:nvPr/>
        </p:nvSpPr>
        <p:spPr>
          <a:xfrm>
            <a:off x="92222" y="9102444"/>
            <a:ext cx="4413102" cy="276999"/>
          </a:xfrm>
          <a:prstGeom prst="rect">
            <a:avLst/>
          </a:prstGeom>
          <a:noFill/>
        </p:spPr>
        <p:txBody>
          <a:bodyPr wrap="square" rtlCol="0">
            <a:spAutoFit/>
          </a:bodyPr>
          <a:lstStyle/>
          <a:p>
            <a:pPr algn="ctr"/>
            <a:r>
              <a:rPr kumimoji="1" lang="ja-JP" altLang="en-US" sz="1200" b="1" dirty="0">
                <a:solidFill>
                  <a:schemeClr val="bg1"/>
                </a:solidFill>
                <a:latin typeface="ＭＳ 明朝" panose="02020609040205080304" pitchFamily="17" charset="-128"/>
                <a:ea typeface="ＭＳ 明朝" panose="02020609040205080304" pitchFamily="17" charset="-128"/>
              </a:rPr>
              <a:t>◆懐かしい、</a:t>
            </a:r>
            <a:r>
              <a:rPr lang="ja-JP" altLang="en-US" sz="1200" b="1" dirty="0">
                <a:solidFill>
                  <a:schemeClr val="bg1"/>
                </a:solidFill>
                <a:latin typeface="ＭＳ 明朝" panose="02020609040205080304" pitchFamily="17" charset="-128"/>
                <a:ea typeface="ＭＳ 明朝" panose="02020609040205080304" pitchFamily="17" charset="-128"/>
              </a:rPr>
              <a:t>ポン菓子を作る機械で実演◆　→ </a:t>
            </a:r>
            <a:endParaRPr kumimoji="1" lang="ja-JP" altLang="en-US" sz="1200" b="1" dirty="0">
              <a:solidFill>
                <a:schemeClr val="bg1"/>
              </a:solidFill>
              <a:latin typeface="ＭＳ 明朝" panose="02020609040205080304" pitchFamily="17" charset="-128"/>
              <a:ea typeface="ＭＳ 明朝" panose="02020609040205080304" pitchFamily="17" charset="-128"/>
            </a:endParaRPr>
          </a:p>
        </p:txBody>
      </p:sp>
      <p:sp>
        <p:nvSpPr>
          <p:cNvPr id="81" name="正方形/長方形 80"/>
          <p:cNvSpPr/>
          <p:nvPr/>
        </p:nvSpPr>
        <p:spPr>
          <a:xfrm>
            <a:off x="3990" y="2801146"/>
            <a:ext cx="1800225" cy="4253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3141369" y="1415277"/>
            <a:ext cx="3752697" cy="4253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D7776E61-93AC-9286-710F-5CF8F021CC00}"/>
              </a:ext>
            </a:extLst>
          </p:cNvPr>
          <p:cNvSpPr txBox="1"/>
          <p:nvPr/>
        </p:nvSpPr>
        <p:spPr>
          <a:xfrm>
            <a:off x="243594" y="7718848"/>
            <a:ext cx="2345808" cy="276999"/>
          </a:xfrm>
          <a:prstGeom prst="rect">
            <a:avLst/>
          </a:prstGeom>
          <a:noFill/>
        </p:spPr>
        <p:txBody>
          <a:bodyPr wrap="square" rtlCol="0">
            <a:spAutoFit/>
          </a:bodyPr>
          <a:lstStyle/>
          <a:p>
            <a:pPr algn="ctr"/>
            <a:r>
              <a:rPr lang="ja-JP" altLang="en-US" sz="1200" b="1" dirty="0">
                <a:latin typeface="ＭＳ 明朝" panose="02020609040205080304" pitchFamily="17" charset="-128"/>
                <a:ea typeface="ＭＳ 明朝" panose="02020609040205080304" pitchFamily="17" charset="-128"/>
              </a:rPr>
              <a:t>大勢の方が購入</a:t>
            </a:r>
            <a:endParaRPr lang="ja-JP" altLang="en-US" sz="1000" b="1" dirty="0">
              <a:latin typeface="ＭＳ 明朝" panose="02020609040205080304" pitchFamily="17" charset="-128"/>
              <a:ea typeface="ＭＳ 明朝" panose="02020609040205080304" pitchFamily="17" charset="-128"/>
            </a:endParaRPr>
          </a:p>
        </p:txBody>
      </p:sp>
      <p:sp>
        <p:nvSpPr>
          <p:cNvPr id="22" name="テキスト ボックス 21">
            <a:extLst>
              <a:ext uri="{FF2B5EF4-FFF2-40B4-BE49-F238E27FC236}">
                <a16:creationId xmlns:a16="http://schemas.microsoft.com/office/drawing/2014/main" id="{32A97647-4115-7B64-7C83-176E6E6E3015}"/>
              </a:ext>
            </a:extLst>
          </p:cNvPr>
          <p:cNvSpPr txBox="1"/>
          <p:nvPr/>
        </p:nvSpPr>
        <p:spPr>
          <a:xfrm>
            <a:off x="440021" y="5345906"/>
            <a:ext cx="6951389" cy="369332"/>
          </a:xfrm>
          <a:prstGeom prst="rect">
            <a:avLst/>
          </a:prstGeom>
          <a:noFill/>
        </p:spPr>
        <p:txBody>
          <a:bodyPr wrap="square" rtlCol="0">
            <a:spAutoFit/>
          </a:bodyPr>
          <a:lstStyle/>
          <a:p>
            <a:r>
              <a:rPr kumimoji="1" lang="ja-JP" altLang="en-US" b="1" dirty="0">
                <a:solidFill>
                  <a:srgbClr val="D0B03A"/>
                </a:solidFill>
              </a:rPr>
              <a:t>みなさんからは、焼き鳥・焼きそば、超～美味いと評判でした</a:t>
            </a:r>
            <a:r>
              <a:rPr kumimoji="1" lang="en-US" altLang="ja-JP" b="1" dirty="0">
                <a:solidFill>
                  <a:srgbClr val="D0B03A"/>
                </a:solidFill>
              </a:rPr>
              <a:t>!</a:t>
            </a:r>
            <a:endParaRPr kumimoji="1" lang="ja-JP" altLang="en-US" b="1" dirty="0">
              <a:solidFill>
                <a:srgbClr val="D0B03A"/>
              </a:solidFill>
            </a:endParaRPr>
          </a:p>
        </p:txBody>
      </p:sp>
      <p:grpSp>
        <p:nvGrpSpPr>
          <p:cNvPr id="9" name="グループ化 8"/>
          <p:cNvGrpSpPr/>
          <p:nvPr/>
        </p:nvGrpSpPr>
        <p:grpSpPr>
          <a:xfrm>
            <a:off x="3495117" y="4769462"/>
            <a:ext cx="3649192" cy="342119"/>
            <a:chOff x="3278427" y="4383837"/>
            <a:chExt cx="1917278" cy="445606"/>
          </a:xfrm>
        </p:grpSpPr>
        <p:sp>
          <p:nvSpPr>
            <p:cNvPr id="7" name="星 5 6"/>
            <p:cNvSpPr/>
            <p:nvPr/>
          </p:nvSpPr>
          <p:spPr>
            <a:xfrm>
              <a:off x="3278427" y="4383837"/>
              <a:ext cx="228580" cy="438320"/>
            </a:xfrm>
            <a:prstGeom prst="star5">
              <a:avLst/>
            </a:prstGeom>
            <a:solidFill>
              <a:srgbClr val="D0B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3532936" y="4388480"/>
              <a:ext cx="1662769" cy="440963"/>
            </a:xfrm>
            <a:prstGeom prst="rect">
              <a:avLst/>
            </a:prstGeom>
            <a:noFill/>
          </p:spPr>
          <p:txBody>
            <a:bodyPr wrap="square" rtlCol="0">
              <a:spAutoFit/>
            </a:bodyPr>
            <a:lstStyle/>
            <a:p>
              <a:pPr algn="ctr"/>
              <a:r>
                <a:rPr kumimoji="1" lang="ja-JP" altLang="en-US" sz="1600" b="1" dirty="0">
                  <a:solidFill>
                    <a:schemeClr val="bg1"/>
                  </a:solidFill>
                  <a:latin typeface="ＭＳ 明朝" panose="02020609040205080304" pitchFamily="17" charset="-128"/>
                  <a:ea typeface="ＭＳ 明朝" panose="02020609040205080304" pitchFamily="17" charset="-128"/>
                </a:rPr>
                <a:t>島松夏祭り「すずらん踊り」</a:t>
              </a:r>
              <a:r>
                <a:rPr kumimoji="1" lang="en-US" altLang="ja-JP" sz="1600" b="1" dirty="0">
                  <a:solidFill>
                    <a:schemeClr val="bg1"/>
                  </a:solidFill>
                  <a:latin typeface="ＭＳ 明朝" panose="02020609040205080304" pitchFamily="17" charset="-128"/>
                  <a:ea typeface="ＭＳ 明朝" panose="02020609040205080304" pitchFamily="17" charset="-128"/>
                </a:rPr>
                <a:t>8/3</a:t>
              </a:r>
              <a:endParaRPr kumimoji="1" lang="ja-JP" altLang="en-US" sz="1100" b="1" dirty="0">
                <a:solidFill>
                  <a:schemeClr val="bg1"/>
                </a:solidFill>
                <a:latin typeface="ＭＳ 明朝" panose="02020609040205080304" pitchFamily="17" charset="-128"/>
                <a:ea typeface="ＭＳ 明朝" panose="02020609040205080304" pitchFamily="17" charset="-128"/>
              </a:endParaRPr>
            </a:p>
          </p:txBody>
        </p:sp>
      </p:grpSp>
      <p:sp>
        <p:nvSpPr>
          <p:cNvPr id="2" name="テキスト ボックス 1">
            <a:extLst>
              <a:ext uri="{FF2B5EF4-FFF2-40B4-BE49-F238E27FC236}">
                <a16:creationId xmlns:a16="http://schemas.microsoft.com/office/drawing/2014/main" id="{8A77BD1A-524D-9DFF-B204-0CCF98D03757}"/>
              </a:ext>
            </a:extLst>
          </p:cNvPr>
          <p:cNvSpPr txBox="1"/>
          <p:nvPr/>
        </p:nvSpPr>
        <p:spPr>
          <a:xfrm>
            <a:off x="225999" y="27102"/>
            <a:ext cx="1047812" cy="369332"/>
          </a:xfrm>
          <a:prstGeom prst="rect">
            <a:avLst/>
          </a:prstGeom>
          <a:noFill/>
        </p:spPr>
        <p:txBody>
          <a:bodyPr wrap="square" rtlCol="0">
            <a:spAutoFit/>
          </a:bodyPr>
          <a:lstStyle/>
          <a:p>
            <a:r>
              <a:rPr kumimoji="1" lang="ja-JP" altLang="en-US" dirty="0">
                <a:solidFill>
                  <a:schemeClr val="accent4">
                    <a:lumMod val="75000"/>
                  </a:schemeClr>
                </a:solidFill>
              </a:rPr>
              <a:t>２０２６年</a:t>
            </a:r>
          </a:p>
        </p:txBody>
      </p:sp>
      <p:pic>
        <p:nvPicPr>
          <p:cNvPr id="12" name="図 11">
            <a:extLst>
              <a:ext uri="{FF2B5EF4-FFF2-40B4-BE49-F238E27FC236}">
                <a16:creationId xmlns:a16="http://schemas.microsoft.com/office/drawing/2014/main" id="{C8594F21-42D7-FBE6-133F-B5EACCAB6F48}"/>
              </a:ext>
            </a:extLst>
          </p:cNvPr>
          <p:cNvPicPr>
            <a:picLocks noChangeAspect="1"/>
          </p:cNvPicPr>
          <p:nvPr/>
        </p:nvPicPr>
        <p:blipFill>
          <a:blip r:embed="rId4"/>
          <a:stretch>
            <a:fillRect/>
          </a:stretch>
        </p:blipFill>
        <p:spPr>
          <a:xfrm>
            <a:off x="1003" y="1385624"/>
            <a:ext cx="3078747" cy="1896020"/>
          </a:xfrm>
          <a:prstGeom prst="rect">
            <a:avLst/>
          </a:prstGeom>
        </p:spPr>
      </p:pic>
      <p:pic>
        <p:nvPicPr>
          <p:cNvPr id="14" name="図 13">
            <a:extLst>
              <a:ext uri="{FF2B5EF4-FFF2-40B4-BE49-F238E27FC236}">
                <a16:creationId xmlns:a16="http://schemas.microsoft.com/office/drawing/2014/main" id="{6D19C76B-03D2-2B5A-0A8D-1DC1CC6F0341}"/>
              </a:ext>
            </a:extLst>
          </p:cNvPr>
          <p:cNvPicPr>
            <a:picLocks noChangeAspect="1"/>
          </p:cNvPicPr>
          <p:nvPr/>
        </p:nvPicPr>
        <p:blipFill>
          <a:blip r:embed="rId5"/>
          <a:stretch>
            <a:fillRect/>
          </a:stretch>
        </p:blipFill>
        <p:spPr>
          <a:xfrm>
            <a:off x="5297308" y="3456120"/>
            <a:ext cx="804882" cy="598124"/>
          </a:xfrm>
          <a:prstGeom prst="rect">
            <a:avLst/>
          </a:prstGeom>
        </p:spPr>
      </p:pic>
      <p:pic>
        <p:nvPicPr>
          <p:cNvPr id="37" name="図プレースホルダー 36">
            <a:extLst>
              <a:ext uri="{FF2B5EF4-FFF2-40B4-BE49-F238E27FC236}">
                <a16:creationId xmlns:a16="http://schemas.microsoft.com/office/drawing/2014/main" id="{F9A7CA9B-7098-C78C-1F39-B63C1A0BBC1E}"/>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15531" b="15531"/>
          <a:stretch>
            <a:fillRect/>
          </a:stretch>
        </p:blipFill>
        <p:spPr/>
      </p:pic>
      <p:pic>
        <p:nvPicPr>
          <p:cNvPr id="15" name="図プレースホルダー 14">
            <a:extLst>
              <a:ext uri="{FF2B5EF4-FFF2-40B4-BE49-F238E27FC236}">
                <a16:creationId xmlns:a16="http://schemas.microsoft.com/office/drawing/2014/main" id="{39E746BD-940B-5438-431D-D7D8B066889B}"/>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5430" r="5430"/>
          <a:stretch>
            <a:fillRect/>
          </a:stretch>
        </p:blipFill>
        <p:spPr/>
      </p:pic>
      <p:grpSp>
        <p:nvGrpSpPr>
          <p:cNvPr id="88" name="グループ化 87"/>
          <p:cNvGrpSpPr/>
          <p:nvPr/>
        </p:nvGrpSpPr>
        <p:grpSpPr>
          <a:xfrm>
            <a:off x="3668470" y="1588947"/>
            <a:ext cx="3329908" cy="404808"/>
            <a:chOff x="3227387" y="4486564"/>
            <a:chExt cx="2029066" cy="1296213"/>
          </a:xfrm>
        </p:grpSpPr>
        <p:sp>
          <p:nvSpPr>
            <p:cNvPr id="89" name="星 5 88"/>
            <p:cNvSpPr/>
            <p:nvPr/>
          </p:nvSpPr>
          <p:spPr>
            <a:xfrm>
              <a:off x="3227387" y="4486564"/>
              <a:ext cx="327753" cy="1296213"/>
            </a:xfrm>
            <a:prstGeom prst="star5">
              <a:avLst/>
            </a:prstGeom>
            <a:solidFill>
              <a:srgbClr val="D0B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テキスト ボックス 89"/>
            <p:cNvSpPr txBox="1"/>
            <p:nvPr/>
          </p:nvSpPr>
          <p:spPr>
            <a:xfrm>
              <a:off x="3555141" y="4561777"/>
              <a:ext cx="1701312" cy="1002826"/>
            </a:xfrm>
            <a:prstGeom prst="rect">
              <a:avLst/>
            </a:prstGeom>
            <a:noFill/>
          </p:spPr>
          <p:txBody>
            <a:bodyPr wrap="square" rtlCol="0">
              <a:spAutoFit/>
            </a:bodyPr>
            <a:lstStyle/>
            <a:p>
              <a:pPr algn="ctr"/>
              <a:r>
                <a:rPr lang="ja-JP" altLang="en-US" sz="1400" b="1" dirty="0">
                  <a:solidFill>
                    <a:schemeClr val="bg1"/>
                  </a:solidFill>
                  <a:latin typeface="ＭＳ 明朝" panose="02020609040205080304" pitchFamily="17" charset="-128"/>
                  <a:ea typeface="ＭＳ 明朝" panose="02020609040205080304" pitchFamily="17" charset="-128"/>
                </a:rPr>
                <a:t>あさひ公園で会話の花が咲く</a:t>
              </a:r>
            </a:p>
          </p:txBody>
        </p:sp>
      </p:grpSp>
      <p:pic>
        <p:nvPicPr>
          <p:cNvPr id="32" name="図プレースホルダー 31">
            <a:extLst>
              <a:ext uri="{FF2B5EF4-FFF2-40B4-BE49-F238E27FC236}">
                <a16:creationId xmlns:a16="http://schemas.microsoft.com/office/drawing/2014/main" id="{B4A567F1-4910-35AB-1ADD-41AE3F32F4C2}"/>
              </a:ext>
            </a:extLst>
          </p:cNvPr>
          <p:cNvPicPr>
            <a:picLocks noGrp="1" noChangeAspect="1"/>
          </p:cNvPicPr>
          <p:nvPr>
            <p:ph type="pic" sz="quarter" idx="11"/>
          </p:nvPr>
        </p:nvPicPr>
        <p:blipFill>
          <a:blip r:embed="rId8"/>
          <a:srcRect l="5366" r="5366"/>
          <a:stretch>
            <a:fillRect/>
          </a:stretch>
        </p:blipFill>
        <p:spPr>
          <a:prstGeom prst="rect">
            <a:avLst/>
          </a:prstGeom>
        </p:spPr>
      </p:pic>
      <p:pic>
        <p:nvPicPr>
          <p:cNvPr id="34" name="図プレースホルダー 33">
            <a:extLst>
              <a:ext uri="{FF2B5EF4-FFF2-40B4-BE49-F238E27FC236}">
                <a16:creationId xmlns:a16="http://schemas.microsoft.com/office/drawing/2014/main" id="{9B5C42B3-E674-C7AA-47C0-35BE22C5F9D0}"/>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t="9204" b="9204"/>
          <a:stretch>
            <a:fillRect/>
          </a:stretch>
        </p:blipFill>
        <p:spPr/>
      </p:pic>
      <p:pic>
        <p:nvPicPr>
          <p:cNvPr id="35" name="図 34">
            <a:extLst>
              <a:ext uri="{FF2B5EF4-FFF2-40B4-BE49-F238E27FC236}">
                <a16:creationId xmlns:a16="http://schemas.microsoft.com/office/drawing/2014/main" id="{C49B00FC-791A-A4D2-5100-E07E141E9D5D}"/>
              </a:ext>
            </a:extLst>
          </p:cNvPr>
          <p:cNvPicPr>
            <a:picLocks noChangeAspect="1"/>
          </p:cNvPicPr>
          <p:nvPr/>
        </p:nvPicPr>
        <p:blipFill rotWithShape="1">
          <a:blip r:embed="rId10"/>
          <a:srcRect l="18058" t="19842" r="39263" b="47433"/>
          <a:stretch>
            <a:fillRect/>
          </a:stretch>
        </p:blipFill>
        <p:spPr>
          <a:xfrm>
            <a:off x="1887195" y="2758020"/>
            <a:ext cx="1192555" cy="514350"/>
          </a:xfrm>
          <a:prstGeom prst="rect">
            <a:avLst/>
          </a:prstGeom>
        </p:spPr>
      </p:pic>
      <p:grpSp>
        <p:nvGrpSpPr>
          <p:cNvPr id="69" name="グループ化 68">
            <a:extLst>
              <a:ext uri="{FF2B5EF4-FFF2-40B4-BE49-F238E27FC236}">
                <a16:creationId xmlns:a16="http://schemas.microsoft.com/office/drawing/2014/main" id="{E45CBFBA-CB28-31A1-5CD2-0BD5500BDDA3}"/>
              </a:ext>
            </a:extLst>
          </p:cNvPr>
          <p:cNvGrpSpPr/>
          <p:nvPr/>
        </p:nvGrpSpPr>
        <p:grpSpPr>
          <a:xfrm>
            <a:off x="90602" y="1394461"/>
            <a:ext cx="2946455" cy="367956"/>
            <a:chOff x="3324114" y="4350906"/>
            <a:chExt cx="1406777" cy="800754"/>
          </a:xfrm>
        </p:grpSpPr>
        <p:sp>
          <p:nvSpPr>
            <p:cNvPr id="71" name="星 5 91">
              <a:extLst>
                <a:ext uri="{FF2B5EF4-FFF2-40B4-BE49-F238E27FC236}">
                  <a16:creationId xmlns:a16="http://schemas.microsoft.com/office/drawing/2014/main" id="{D75B2993-5DA9-BC33-3E41-F99FE1FCF235}"/>
                </a:ext>
              </a:extLst>
            </p:cNvPr>
            <p:cNvSpPr/>
            <p:nvPr/>
          </p:nvSpPr>
          <p:spPr>
            <a:xfrm>
              <a:off x="3324114" y="4350906"/>
              <a:ext cx="210273" cy="754245"/>
            </a:xfrm>
            <a:prstGeom prst="star5">
              <a:avLst/>
            </a:prstGeom>
            <a:solidFill>
              <a:srgbClr val="D0B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418A0E08-5BA4-C5D5-40BB-5DC9D6FF432E}"/>
                </a:ext>
              </a:extLst>
            </p:cNvPr>
            <p:cNvSpPr txBox="1"/>
            <p:nvPr/>
          </p:nvSpPr>
          <p:spPr>
            <a:xfrm>
              <a:off x="3542041" y="4414891"/>
              <a:ext cx="1188850" cy="736769"/>
            </a:xfrm>
            <a:prstGeom prst="rect">
              <a:avLst/>
            </a:prstGeom>
            <a:noFill/>
          </p:spPr>
          <p:txBody>
            <a:bodyPr wrap="square" rtlCol="0">
              <a:spAutoFit/>
            </a:bodyPr>
            <a:lstStyle/>
            <a:p>
              <a:pPr algn="ctr"/>
              <a:r>
                <a:rPr lang="ja-JP" altLang="en-US" sz="1600" b="1" dirty="0">
                  <a:solidFill>
                    <a:schemeClr val="bg1"/>
                  </a:solidFill>
                  <a:latin typeface="ＭＳ 明朝" panose="02020609040205080304" pitchFamily="17" charset="-128"/>
                  <a:ea typeface="ＭＳ 明朝" panose="02020609040205080304" pitchFamily="17" charset="-128"/>
                </a:rPr>
                <a:t>ボリューム満点焼きそば</a:t>
              </a:r>
              <a:endParaRPr kumimoji="1" lang="ja-JP" altLang="en-US" sz="1600" b="1" dirty="0">
                <a:solidFill>
                  <a:schemeClr val="bg1"/>
                </a:solidFill>
                <a:latin typeface="ＭＳ 明朝" panose="02020609040205080304" pitchFamily="17" charset="-128"/>
                <a:ea typeface="ＭＳ 明朝" panose="02020609040205080304" pitchFamily="17" charset="-128"/>
              </a:endParaRPr>
            </a:p>
          </p:txBody>
        </p:sp>
      </p:grpSp>
      <p:grpSp>
        <p:nvGrpSpPr>
          <p:cNvPr id="91" name="グループ化 90"/>
          <p:cNvGrpSpPr/>
          <p:nvPr/>
        </p:nvGrpSpPr>
        <p:grpSpPr>
          <a:xfrm>
            <a:off x="147773" y="3377487"/>
            <a:ext cx="2699236" cy="390517"/>
            <a:chOff x="3324114" y="4350904"/>
            <a:chExt cx="2473348" cy="802582"/>
          </a:xfrm>
        </p:grpSpPr>
        <p:sp>
          <p:nvSpPr>
            <p:cNvPr id="92" name="星 5 91"/>
            <p:cNvSpPr/>
            <p:nvPr/>
          </p:nvSpPr>
          <p:spPr>
            <a:xfrm>
              <a:off x="3324114" y="4350904"/>
              <a:ext cx="408105" cy="802578"/>
            </a:xfrm>
            <a:prstGeom prst="star5">
              <a:avLst/>
            </a:prstGeom>
            <a:solidFill>
              <a:srgbClr val="D0B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3641229" y="4520949"/>
              <a:ext cx="2156233" cy="632537"/>
            </a:xfrm>
            <a:prstGeom prst="rect">
              <a:avLst/>
            </a:prstGeom>
            <a:noFill/>
          </p:spPr>
          <p:txBody>
            <a:bodyPr wrap="square" rtlCol="0">
              <a:spAutoFit/>
            </a:bodyPr>
            <a:lstStyle/>
            <a:p>
              <a:pPr algn="ctr"/>
              <a:r>
                <a:rPr lang="ja-JP" altLang="en-US" sz="1400" b="1" dirty="0">
                  <a:solidFill>
                    <a:schemeClr val="bg1"/>
                  </a:solidFill>
                  <a:latin typeface="ＭＳ 明朝" panose="02020609040205080304" pitchFamily="17" charset="-128"/>
                  <a:ea typeface="ＭＳ 明朝" panose="02020609040205080304" pitchFamily="17" charset="-128"/>
                </a:rPr>
                <a:t>気合いで</a:t>
              </a:r>
              <a:r>
                <a:rPr kumimoji="1" lang="ja-JP" altLang="en-US" sz="1400" b="1" dirty="0">
                  <a:solidFill>
                    <a:schemeClr val="bg1"/>
                  </a:solidFill>
                  <a:latin typeface="ＭＳ 明朝" panose="02020609040205080304" pitchFamily="17" charset="-128"/>
                  <a:ea typeface="ＭＳ 明朝" panose="02020609040205080304" pitchFamily="17" charset="-128"/>
                </a:rPr>
                <a:t>焼き鳥を焼く</a:t>
              </a:r>
            </a:p>
          </p:txBody>
        </p:sp>
      </p:grpSp>
      <p:pic>
        <p:nvPicPr>
          <p:cNvPr id="44" name="図 43">
            <a:extLst>
              <a:ext uri="{FF2B5EF4-FFF2-40B4-BE49-F238E27FC236}">
                <a16:creationId xmlns:a16="http://schemas.microsoft.com/office/drawing/2014/main" id="{C22116E9-0CB5-43F6-9C34-7E7F2743D220}"/>
              </a:ext>
            </a:extLst>
          </p:cNvPr>
          <p:cNvPicPr>
            <a:picLocks noChangeAspect="1"/>
          </p:cNvPicPr>
          <p:nvPr/>
        </p:nvPicPr>
        <p:blipFill rotWithShape="1">
          <a:blip r:embed="rId11"/>
          <a:srcRect l="31890" t="30914" r="41501" b="38118"/>
          <a:stretch>
            <a:fillRect/>
          </a:stretch>
        </p:blipFill>
        <p:spPr>
          <a:xfrm>
            <a:off x="5086349" y="6260869"/>
            <a:ext cx="2238375" cy="1465343"/>
          </a:xfrm>
          <a:prstGeom prst="rect">
            <a:avLst/>
          </a:prstGeom>
        </p:spPr>
      </p:pic>
      <p:pic>
        <p:nvPicPr>
          <p:cNvPr id="46" name="図 45">
            <a:extLst>
              <a:ext uri="{FF2B5EF4-FFF2-40B4-BE49-F238E27FC236}">
                <a16:creationId xmlns:a16="http://schemas.microsoft.com/office/drawing/2014/main" id="{E4B1BF59-2A13-749C-8E92-E1D032A22256}"/>
              </a:ext>
            </a:extLst>
          </p:cNvPr>
          <p:cNvPicPr>
            <a:picLocks noChangeAspect="1"/>
          </p:cNvPicPr>
          <p:nvPr/>
        </p:nvPicPr>
        <p:blipFill rotWithShape="1">
          <a:blip r:embed="rId12"/>
          <a:srcRect l="25871" t="29026" r="31172" b="19623"/>
          <a:stretch>
            <a:fillRect/>
          </a:stretch>
        </p:blipFill>
        <p:spPr>
          <a:xfrm>
            <a:off x="2698749" y="6239160"/>
            <a:ext cx="2237594" cy="1504576"/>
          </a:xfrm>
          <a:prstGeom prst="rect">
            <a:avLst/>
          </a:prstGeom>
        </p:spPr>
      </p:pic>
      <p:pic>
        <p:nvPicPr>
          <p:cNvPr id="52" name="図 51">
            <a:extLst>
              <a:ext uri="{FF2B5EF4-FFF2-40B4-BE49-F238E27FC236}">
                <a16:creationId xmlns:a16="http://schemas.microsoft.com/office/drawing/2014/main" id="{069BFB4E-2600-E368-3685-CAE47AFFBBAB}"/>
              </a:ext>
            </a:extLst>
          </p:cNvPr>
          <p:cNvPicPr>
            <a:picLocks noChangeAspect="1"/>
          </p:cNvPicPr>
          <p:nvPr/>
        </p:nvPicPr>
        <p:blipFill rotWithShape="1">
          <a:blip r:embed="rId13"/>
          <a:srcRect l="36607" t="28298" r="36241" b="17471"/>
          <a:stretch>
            <a:fillRect/>
          </a:stretch>
        </p:blipFill>
        <p:spPr>
          <a:xfrm>
            <a:off x="2705993" y="6918036"/>
            <a:ext cx="715720" cy="804124"/>
          </a:xfrm>
          <a:prstGeom prst="rect">
            <a:avLst/>
          </a:prstGeom>
        </p:spPr>
      </p:pic>
      <p:pic>
        <p:nvPicPr>
          <p:cNvPr id="53" name="図 52">
            <a:extLst>
              <a:ext uri="{FF2B5EF4-FFF2-40B4-BE49-F238E27FC236}">
                <a16:creationId xmlns:a16="http://schemas.microsoft.com/office/drawing/2014/main" id="{6DB848E0-A002-5CC3-DCAA-7B59807319E5}"/>
              </a:ext>
            </a:extLst>
          </p:cNvPr>
          <p:cNvPicPr>
            <a:picLocks noChangeAspect="1"/>
          </p:cNvPicPr>
          <p:nvPr/>
        </p:nvPicPr>
        <p:blipFill rotWithShape="1">
          <a:blip r:embed="rId14"/>
          <a:srcRect l="38973" t="11119" r="38544" b="42071"/>
          <a:stretch>
            <a:fillRect/>
          </a:stretch>
        </p:blipFill>
        <p:spPr>
          <a:xfrm>
            <a:off x="4320393" y="6985877"/>
            <a:ext cx="615950" cy="721337"/>
          </a:xfrm>
          <a:prstGeom prst="rect">
            <a:avLst/>
          </a:prstGeom>
        </p:spPr>
      </p:pic>
      <p:pic>
        <p:nvPicPr>
          <p:cNvPr id="54" name="図 53">
            <a:extLst>
              <a:ext uri="{FF2B5EF4-FFF2-40B4-BE49-F238E27FC236}">
                <a16:creationId xmlns:a16="http://schemas.microsoft.com/office/drawing/2014/main" id="{4BBA3F65-2EAE-5851-55AF-96B2DDE2FA28}"/>
              </a:ext>
            </a:extLst>
          </p:cNvPr>
          <p:cNvPicPr>
            <a:picLocks noChangeAspect="1"/>
          </p:cNvPicPr>
          <p:nvPr/>
        </p:nvPicPr>
        <p:blipFill rotWithShape="1">
          <a:blip r:embed="rId15"/>
          <a:srcRect l="32781" t="17797" r="24262" b="32336"/>
          <a:stretch>
            <a:fillRect/>
          </a:stretch>
        </p:blipFill>
        <p:spPr>
          <a:xfrm>
            <a:off x="271962" y="6250779"/>
            <a:ext cx="2243985" cy="1465302"/>
          </a:xfrm>
          <a:prstGeom prst="rect">
            <a:avLst/>
          </a:prstGeom>
        </p:spPr>
      </p:pic>
    </p:spTree>
    <p:extLst>
      <p:ext uri="{BB962C8B-B14F-4D97-AF65-F5344CB8AC3E}">
        <p14:creationId xmlns:p14="http://schemas.microsoft.com/office/powerpoint/2010/main" val="23419440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554_chirashi_bounenkai.potx" id="{516B45CA-9356-4FB2-8022-8B80380EAC8E}" vid="{7A03B05D-7FE9-4593-BD2B-E5710B1626B7}"/>
    </a:ext>
  </a:extLst>
</a:theme>
</file>

<file path=docProps/app.xml><?xml version="1.0" encoding="utf-8"?>
<Properties xmlns="http://schemas.openxmlformats.org/officeDocument/2006/extended-properties" xmlns:vt="http://schemas.openxmlformats.org/officeDocument/2006/docPropsVTypes">
  <Template>{C8344B4C-7817-4070-B864-34EA01A1300D}tf96678299_win32</Template>
  <TotalTime>35739</TotalTime>
  <Words>296</Words>
  <Application>Microsoft Office PowerPoint</Application>
  <PresentationFormat>ユーザー設定</PresentationFormat>
  <Paragraphs>20</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HG明朝E</vt:lpstr>
      <vt:lpstr>ＭＳ 明朝</vt:lpstr>
      <vt:lpstr>メイリオ</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温井 清</dc:creator>
  <cp:lastModifiedBy>清 温井</cp:lastModifiedBy>
  <cp:revision>100</cp:revision>
  <cp:lastPrinted>2026-05-29T22:07:22Z</cp:lastPrinted>
  <dcterms:created xsi:type="dcterms:W3CDTF">2023-07-04T07:03:16Z</dcterms:created>
  <dcterms:modified xsi:type="dcterms:W3CDTF">2026-07-05T01:18:30Z</dcterms:modified>
</cp:coreProperties>
</file>